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354" r:id="rId2"/>
    <p:sldId id="340" r:id="rId3"/>
    <p:sldId id="419" r:id="rId4"/>
    <p:sldId id="344" r:id="rId5"/>
    <p:sldId id="417" r:id="rId6"/>
    <p:sldId id="345" r:id="rId7"/>
    <p:sldId id="426" r:id="rId8"/>
    <p:sldId id="427" r:id="rId9"/>
    <p:sldId id="428" r:id="rId10"/>
    <p:sldId id="429" r:id="rId11"/>
    <p:sldId id="380" r:id="rId12"/>
    <p:sldId id="269" r:id="rId13"/>
    <p:sldId id="361" r:id="rId14"/>
    <p:sldId id="398" r:id="rId15"/>
    <p:sldId id="416" r:id="rId16"/>
    <p:sldId id="420" r:id="rId17"/>
    <p:sldId id="408" r:id="rId18"/>
    <p:sldId id="431" r:id="rId19"/>
    <p:sldId id="432" r:id="rId20"/>
    <p:sldId id="433" r:id="rId21"/>
    <p:sldId id="434" r:id="rId22"/>
    <p:sldId id="435" r:id="rId23"/>
    <p:sldId id="436" r:id="rId24"/>
    <p:sldId id="437" r:id="rId25"/>
    <p:sldId id="438" r:id="rId26"/>
    <p:sldId id="439" r:id="rId27"/>
    <p:sldId id="440" r:id="rId28"/>
    <p:sldId id="441" r:id="rId29"/>
    <p:sldId id="442" r:id="rId30"/>
    <p:sldId id="443" r:id="rId31"/>
    <p:sldId id="444" r:id="rId32"/>
    <p:sldId id="445" r:id="rId33"/>
    <p:sldId id="446" r:id="rId34"/>
    <p:sldId id="256" r:id="rId35"/>
    <p:sldId id="418" r:id="rId36"/>
    <p:sldId id="421" r:id="rId37"/>
    <p:sldId id="261" r:id="rId38"/>
    <p:sldId id="264" r:id="rId39"/>
    <p:sldId id="375" r:id="rId40"/>
    <p:sldId id="409" r:id="rId41"/>
    <p:sldId id="410" r:id="rId42"/>
    <p:sldId id="411" r:id="rId43"/>
    <p:sldId id="413" r:id="rId44"/>
    <p:sldId id="414" r:id="rId45"/>
    <p:sldId id="415" r:id="rId46"/>
    <p:sldId id="412" r:id="rId47"/>
    <p:sldId id="352" r:id="rId4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C24"/>
    <a:srgbClr val="242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7CDBD-8B82-42D5-8FF8-A9C6BA88ED64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AC6E3-ECAD-4DEA-BFD7-7809FD3AC0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5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68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528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Yazıları büyüt. Ticari şube al </a:t>
            </a:r>
            <a:r>
              <a:rPr lang="tr-TR" dirty="0" err="1"/>
              <a:t>satçı</a:t>
            </a:r>
            <a:r>
              <a:rPr lang="tr-TR" dirty="0"/>
              <a:t> üretim yok. Ticari şube ofis ve depo.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696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Büyüt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471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280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733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31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AC6E3-ECAD-4DEA-BFD7-7809FD3AC006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351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hyperlink" Target="https://www.youtube.com/user/SyPVentilation" TargetMode="External"/><Relationship Id="rId3" Type="http://schemas.openxmlformats.org/officeDocument/2006/relationships/hyperlink" Target="http://www.solerpalau.com/es-es/" TargetMode="External"/><Relationship Id="rId7" Type="http://schemas.openxmlformats.org/officeDocument/2006/relationships/hyperlink" Target="https://www.instagram.com/sp.ventilacion/?igshid=Y2IzZGU1MTFhOQ%3D%3D" TargetMode="External"/><Relationship Id="rId12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11" Type="http://schemas.openxmlformats.org/officeDocument/2006/relationships/hyperlink" Target="https://twitter.com/SP_espana/" TargetMode="External"/><Relationship Id="rId5" Type="http://schemas.openxmlformats.org/officeDocument/2006/relationships/hyperlink" Target="https://www.facebook.com/SPespana/" TargetMode="External"/><Relationship Id="rId15" Type="http://schemas.openxmlformats.org/officeDocument/2006/relationships/image" Target="../media/image10.emf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hyperlink" Target="https://www.linkedin.com/company/s-&amp;-p-ventilaci%C3%B3n-espana/" TargetMode="External"/><Relationship Id="rId14" Type="http://schemas.openxmlformats.org/officeDocument/2006/relationships/image" Target="../media/image9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54B3E5-8CAD-92F0-8F0F-C778EF342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1B6921F-C1E8-A06A-249D-8181859F5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788C21-7073-9279-38F1-E5810EAB4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F8A50C-792B-C2D4-8818-8D489EC1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28929-EBBC-DD6E-EBE0-DC225E040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1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B6EC3A-DD5C-99A3-F1A3-09645FCF5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4AF39BA-3667-CA36-C65C-CE857B359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F4C54CC-656F-56F3-ED82-08D237C4B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B47A5AD-DA5C-4E8D-686E-6A65DE374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8058E3-067D-E867-C832-FEB1238F8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857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EA3FE0A-EB27-3838-4E2E-7456A23115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BB31641-ECAD-CF55-BF0D-6058CBBF8A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B23D66-68CD-9FBB-3CF3-5231B09CB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02476F7-DE81-7B3F-9C4F-4571D14C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B4C81F-3304-8B19-7804-0EA8F182B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985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56AE927-58C1-489C-5F16-30930AAB8986}"/>
              </a:ext>
            </a:extLst>
          </p:cNvPr>
          <p:cNvCxnSpPr>
            <a:cxnSpLocks/>
          </p:cNvCxnSpPr>
          <p:nvPr userDrawn="1"/>
        </p:nvCxnSpPr>
        <p:spPr>
          <a:xfrm>
            <a:off x="1007165" y="1"/>
            <a:ext cx="0" cy="1104348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542FFC-6AD5-B584-CA40-B079D9488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2924" y="6428107"/>
            <a:ext cx="513325" cy="365125"/>
          </a:xfrm>
        </p:spPr>
        <p:txBody>
          <a:bodyPr/>
          <a:lstStyle>
            <a:lvl1pPr algn="l">
              <a:defRPr sz="1067">
                <a:solidFill>
                  <a:schemeClr val="bg1">
                    <a:lumMod val="65000"/>
                  </a:schemeClr>
                </a:solidFill>
                <a:latin typeface="Helvetica" pitchFamily="2" charset="0"/>
              </a:defRPr>
            </a:lvl1pPr>
          </a:lstStyle>
          <a:p>
            <a:fld id="{1FDED518-4140-6747-BB6C-B899F006421C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7DC7081-2344-03A4-4E98-008226F147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6003" y="946901"/>
            <a:ext cx="3022600" cy="260625"/>
          </a:xfrm>
        </p:spPr>
        <p:txBody>
          <a:bodyPr>
            <a:normAutofit/>
          </a:bodyPr>
          <a:lstStyle>
            <a:lvl1pPr marL="0" indent="0">
              <a:buNone/>
              <a:defRPr sz="933">
                <a:solidFill>
                  <a:srgbClr val="E31E24"/>
                </a:solidFill>
                <a:latin typeface="Helvetica" pitchFamily="2" charset="0"/>
              </a:defRPr>
            </a:lvl1pPr>
          </a:lstStyle>
          <a:p>
            <a:pPr lvl="0"/>
            <a:r>
              <a:rPr lang="es-ES" dirty="0"/>
              <a:t>CAPÍTULO DE LA DIAPOSITIVA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31DDF54-54F1-19F7-68BB-A9CC9CBBB0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003" y="1245579"/>
            <a:ext cx="4044651" cy="636072"/>
          </a:xfrm>
        </p:spPr>
        <p:txBody>
          <a:bodyPr>
            <a:noAutofit/>
          </a:bodyPr>
          <a:lstStyle>
            <a:lvl1pPr marL="0" indent="0">
              <a:buNone/>
              <a:defRPr sz="3333" b="1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</a:defRPr>
            </a:lvl1pPr>
            <a:lvl2pPr marL="457189" indent="0">
              <a:buNone/>
              <a:defRPr>
                <a:latin typeface="Helvetica" pitchFamily="2" charset="0"/>
              </a:defRPr>
            </a:lvl2pPr>
            <a:lvl3pPr marL="914377" indent="0">
              <a:buNone/>
              <a:defRPr>
                <a:latin typeface="Helvetica" pitchFamily="2" charset="0"/>
              </a:defRPr>
            </a:lvl3pPr>
            <a:lvl4pPr marL="1371566" indent="0">
              <a:buNone/>
              <a:defRPr>
                <a:latin typeface="Helvetica" pitchFamily="2" charset="0"/>
              </a:defRPr>
            </a:lvl4pPr>
            <a:lvl5pPr marL="1828754" indent="0">
              <a:buNone/>
              <a:defRPr>
                <a:latin typeface="Helvetica" pitchFamily="2" charset="0"/>
              </a:defRPr>
            </a:lvl5pPr>
          </a:lstStyle>
          <a:p>
            <a:pPr lvl="0"/>
            <a:r>
              <a:rPr lang="es-ES" dirty="0"/>
              <a:t>Título de sección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AD39F05-2250-A486-8750-9B8B4256DC63}"/>
              </a:ext>
            </a:extLst>
          </p:cNvPr>
          <p:cNvCxnSpPr>
            <a:cxnSpLocks/>
          </p:cNvCxnSpPr>
          <p:nvPr userDrawn="1"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A97098-2D1A-8449-3329-37450A77185A}"/>
              </a:ext>
            </a:extLst>
          </p:cNvPr>
          <p:cNvSpPr txBox="1">
            <a:spLocks/>
          </p:cNvSpPr>
          <p:nvPr userDrawn="1"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67" b="1" dirty="0"/>
              <a:t>solerpalau</a:t>
            </a:r>
            <a:r>
              <a:rPr lang="es-ES" sz="1067" dirty="0"/>
              <a:t>.com</a:t>
            </a:r>
            <a:r>
              <a:rPr lang="tr-TR" sz="1067" dirty="0"/>
              <a:t>.tr</a:t>
            </a:r>
            <a:endParaRPr lang="es-ES" sz="1067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646FE3F-7C4B-7D3C-CAFE-F24A54F94F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492" y="338034"/>
            <a:ext cx="1263144" cy="30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266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4F4A7E6-D3BB-566B-61A0-E4975AC2A5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8D9FECC-52D8-3BCE-2155-59AAF111B8D4}"/>
              </a:ext>
            </a:extLst>
          </p:cNvPr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chemeClr val="tx1">
              <a:alpha val="5038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456AE927-58C1-489C-5F16-30930AAB8986}"/>
              </a:ext>
            </a:extLst>
          </p:cNvPr>
          <p:cNvCxnSpPr>
            <a:cxnSpLocks/>
          </p:cNvCxnSpPr>
          <p:nvPr userDrawn="1"/>
        </p:nvCxnSpPr>
        <p:spPr>
          <a:xfrm>
            <a:off x="1007165" y="1"/>
            <a:ext cx="0" cy="1104348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D7CCD0F6-102A-C560-9DD1-F54D18F44A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21" y="645460"/>
            <a:ext cx="458889" cy="458889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542FFC-6AD5-B584-CA40-B079D9488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1724" y="6428107"/>
            <a:ext cx="507168" cy="365125"/>
          </a:xfrm>
        </p:spPr>
        <p:txBody>
          <a:bodyPr/>
          <a:lstStyle>
            <a:lvl1pPr algn="l">
              <a:defRPr sz="1067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1FDED518-4140-6747-BB6C-B899F006421C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7DC7081-2344-03A4-4E98-008226F147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6003" y="946901"/>
            <a:ext cx="3022600" cy="260625"/>
          </a:xfrm>
        </p:spPr>
        <p:txBody>
          <a:bodyPr>
            <a:normAutofit/>
          </a:bodyPr>
          <a:lstStyle>
            <a:lvl1pPr marL="0" indent="0">
              <a:buNone/>
              <a:defRPr sz="933">
                <a:solidFill>
                  <a:srgbClr val="E31E24"/>
                </a:solidFill>
                <a:latin typeface="Helvetica" pitchFamily="2" charset="0"/>
              </a:defRPr>
            </a:lvl1pPr>
          </a:lstStyle>
          <a:p>
            <a:pPr lvl="0"/>
            <a:r>
              <a:rPr lang="es-ES" dirty="0"/>
              <a:t>CAPÍTULO DE LA DIAPOSITIVA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31DDF54-54F1-19F7-68BB-A9CC9CBBB0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003" y="1245579"/>
            <a:ext cx="4044651" cy="636072"/>
          </a:xfrm>
        </p:spPr>
        <p:txBody>
          <a:bodyPr>
            <a:noAutofit/>
          </a:bodyPr>
          <a:lstStyle>
            <a:lvl1pPr marL="0" indent="0">
              <a:buNone/>
              <a:defRPr sz="3333" b="1">
                <a:solidFill>
                  <a:schemeClr val="bg1"/>
                </a:solidFill>
                <a:latin typeface="Helvetica" pitchFamily="2" charset="0"/>
              </a:defRPr>
            </a:lvl1pPr>
            <a:lvl2pPr marL="457189" indent="0">
              <a:buNone/>
              <a:defRPr>
                <a:latin typeface="Helvetica" pitchFamily="2" charset="0"/>
              </a:defRPr>
            </a:lvl2pPr>
            <a:lvl3pPr marL="914377" indent="0">
              <a:buNone/>
              <a:defRPr>
                <a:latin typeface="Helvetica" pitchFamily="2" charset="0"/>
              </a:defRPr>
            </a:lvl3pPr>
            <a:lvl4pPr marL="1371566" indent="0">
              <a:buNone/>
              <a:defRPr>
                <a:latin typeface="Helvetica" pitchFamily="2" charset="0"/>
              </a:defRPr>
            </a:lvl4pPr>
            <a:lvl5pPr marL="1828754" indent="0">
              <a:buNone/>
              <a:defRPr>
                <a:latin typeface="Helvetica" pitchFamily="2" charset="0"/>
              </a:defRPr>
            </a:lvl5pPr>
          </a:lstStyle>
          <a:p>
            <a:pPr lvl="0"/>
            <a:r>
              <a:rPr lang="es-ES" dirty="0"/>
              <a:t>Título de sección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9E07B6EB-DBCA-CDB8-C49E-9D1CACA4A4DD}"/>
              </a:ext>
            </a:extLst>
          </p:cNvPr>
          <p:cNvCxnSpPr>
            <a:cxnSpLocks/>
          </p:cNvCxnSpPr>
          <p:nvPr userDrawn="1"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23219E-CFCB-6F39-2C27-CD33852593FB}"/>
              </a:ext>
            </a:extLst>
          </p:cNvPr>
          <p:cNvSpPr txBox="1">
            <a:spLocks/>
          </p:cNvSpPr>
          <p:nvPr userDrawn="1"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067" b="1" dirty="0" err="1">
                <a:solidFill>
                  <a:schemeClr val="bg1"/>
                </a:solidFill>
              </a:rPr>
              <a:t>solerpalau</a:t>
            </a:r>
            <a:r>
              <a:rPr lang="es-ES" sz="1067" dirty="0" err="1">
                <a:solidFill>
                  <a:schemeClr val="bg1"/>
                </a:solidFill>
              </a:rPr>
              <a:t>.com</a:t>
            </a:r>
            <a:endParaRPr lang="es-ES" sz="10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3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0994" y="3"/>
            <a:ext cx="1371311" cy="788227"/>
          </a:xfrm>
          <a:custGeom>
            <a:avLst/>
            <a:gdLst/>
            <a:ahLst/>
            <a:cxnLst/>
            <a:rect l="l" t="t" r="r" b="b"/>
            <a:pathLst>
              <a:path w="2261235" h="1299845">
                <a:moveTo>
                  <a:pt x="1604683" y="0"/>
                </a:moveTo>
                <a:lnTo>
                  <a:pt x="0" y="0"/>
                </a:lnTo>
                <a:lnTo>
                  <a:pt x="0" y="1083132"/>
                </a:lnTo>
                <a:lnTo>
                  <a:pt x="5600" y="1136713"/>
                </a:lnTo>
                <a:lnTo>
                  <a:pt x="21348" y="1182458"/>
                </a:lnTo>
                <a:lnTo>
                  <a:pt x="45618" y="1220393"/>
                </a:lnTo>
                <a:lnTo>
                  <a:pt x="76847" y="1250492"/>
                </a:lnTo>
                <a:lnTo>
                  <a:pt x="113423" y="1272755"/>
                </a:lnTo>
                <a:lnTo>
                  <a:pt x="153746" y="1287195"/>
                </a:lnTo>
                <a:lnTo>
                  <a:pt x="196227" y="1293799"/>
                </a:lnTo>
                <a:lnTo>
                  <a:pt x="239268" y="1292580"/>
                </a:lnTo>
                <a:lnTo>
                  <a:pt x="281266" y="1283525"/>
                </a:lnTo>
                <a:lnTo>
                  <a:pt x="331851" y="1262291"/>
                </a:lnTo>
                <a:lnTo>
                  <a:pt x="380453" y="1224229"/>
                </a:lnTo>
                <a:lnTo>
                  <a:pt x="1604683" y="0"/>
                </a:lnTo>
                <a:close/>
              </a:path>
              <a:path w="2261235" h="1299845">
                <a:moveTo>
                  <a:pt x="1936978" y="0"/>
                </a:moveTo>
                <a:lnTo>
                  <a:pt x="1799615" y="0"/>
                </a:lnTo>
                <a:lnTo>
                  <a:pt x="586816" y="1216418"/>
                </a:lnTo>
                <a:lnTo>
                  <a:pt x="576148" y="1232522"/>
                </a:lnTo>
                <a:lnTo>
                  <a:pt x="572617" y="1250835"/>
                </a:lnTo>
                <a:lnTo>
                  <a:pt x="576211" y="1269136"/>
                </a:lnTo>
                <a:lnTo>
                  <a:pt x="611987" y="1298511"/>
                </a:lnTo>
                <a:lnTo>
                  <a:pt x="621258" y="1299400"/>
                </a:lnTo>
                <a:lnTo>
                  <a:pt x="630567" y="1298511"/>
                </a:lnTo>
                <a:lnTo>
                  <a:pt x="639584" y="1295831"/>
                </a:lnTo>
                <a:lnTo>
                  <a:pt x="648055" y="1291361"/>
                </a:lnTo>
                <a:lnTo>
                  <a:pt x="655701" y="1285113"/>
                </a:lnTo>
                <a:lnTo>
                  <a:pt x="1936978" y="0"/>
                </a:lnTo>
                <a:close/>
              </a:path>
              <a:path w="2261235" h="1299845">
                <a:moveTo>
                  <a:pt x="2260816" y="0"/>
                </a:moveTo>
                <a:lnTo>
                  <a:pt x="2123452" y="0"/>
                </a:lnTo>
                <a:lnTo>
                  <a:pt x="910653" y="1216418"/>
                </a:lnTo>
                <a:lnTo>
                  <a:pt x="899998" y="1232522"/>
                </a:lnTo>
                <a:lnTo>
                  <a:pt x="896454" y="1250835"/>
                </a:lnTo>
                <a:lnTo>
                  <a:pt x="900049" y="1269136"/>
                </a:lnTo>
                <a:lnTo>
                  <a:pt x="935824" y="1298511"/>
                </a:lnTo>
                <a:lnTo>
                  <a:pt x="945095" y="1299400"/>
                </a:lnTo>
                <a:lnTo>
                  <a:pt x="954405" y="1298511"/>
                </a:lnTo>
                <a:lnTo>
                  <a:pt x="963434" y="1295831"/>
                </a:lnTo>
                <a:lnTo>
                  <a:pt x="971905" y="1291361"/>
                </a:lnTo>
                <a:lnTo>
                  <a:pt x="979551" y="1285113"/>
                </a:lnTo>
                <a:lnTo>
                  <a:pt x="2260816" y="0"/>
                </a:lnTo>
                <a:close/>
              </a:path>
            </a:pathLst>
          </a:custGeom>
          <a:solidFill>
            <a:srgbClr val="001789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4" b="0" i="0">
                <a:solidFill>
                  <a:srgbClr val="001789"/>
                </a:solidFill>
                <a:latin typeface="Arial Black"/>
                <a:cs typeface="Arial Black"/>
              </a:defRPr>
            </a:lvl1pPr>
          </a:lstStyle>
          <a:p>
            <a:pPr marL="7701">
              <a:spcBef>
                <a:spcPts val="124"/>
              </a:spcBef>
              <a:tabLst>
                <a:tab pos="10363612" algn="l"/>
              </a:tabLst>
            </a:pPr>
            <a:r>
              <a:rPr lang="tr-TR" spc="-91"/>
              <a:t>we </a:t>
            </a:r>
            <a:r>
              <a:rPr lang="tr-TR" spc="-39"/>
              <a:t>deliver</a:t>
            </a:r>
            <a:r>
              <a:rPr lang="tr-TR" spc="-88"/>
              <a:t> </a:t>
            </a:r>
            <a:r>
              <a:rPr lang="tr-TR" spc="-42"/>
              <a:t>fresh</a:t>
            </a:r>
            <a:r>
              <a:rPr lang="tr-TR" spc="-88"/>
              <a:t> </a:t>
            </a:r>
            <a:r>
              <a:rPr lang="tr-TR"/>
              <a:t>air</a:t>
            </a:r>
            <a:r>
              <a:rPr lang="tr-TR" spc="61"/>
              <a:t> </a:t>
            </a:r>
            <a:r>
              <a:rPr lang="tr-TR" u="sng">
                <a:uFill>
                  <a:solidFill>
                    <a:srgbClr val="001789"/>
                  </a:solidFill>
                </a:uFill>
              </a:rPr>
              <a:t>	</a:t>
            </a:r>
            <a:endParaRPr lang="tr-TR" u="sng" dirty="0">
              <a:uFill>
                <a:solidFill>
                  <a:srgbClr val="001789"/>
                </a:solidFill>
              </a:u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903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A4E9E15-5CAF-40D6-E323-E13D282398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2628" y="0"/>
            <a:ext cx="7489373" cy="685800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ED896F18-AC32-F552-DD51-9EAAD4C02837}"/>
              </a:ext>
            </a:extLst>
          </p:cNvPr>
          <p:cNvSpPr/>
          <p:nvPr userDrawn="1"/>
        </p:nvSpPr>
        <p:spPr>
          <a:xfrm>
            <a:off x="4702627" y="-8539"/>
            <a:ext cx="7489373" cy="6866539"/>
          </a:xfrm>
          <a:prstGeom prst="rect">
            <a:avLst/>
          </a:prstGeom>
          <a:solidFill>
            <a:schemeClr val="tx1">
              <a:lumMod val="85000"/>
              <a:lumOff val="1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Marcador de texto 16">
            <a:extLst>
              <a:ext uri="{FF2B5EF4-FFF2-40B4-BE49-F238E27FC236}">
                <a16:creationId xmlns:a16="http://schemas.microsoft.com/office/drawing/2014/main" id="{35B29533-3821-6CDC-3D07-AB76B19832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4472" y="1117186"/>
            <a:ext cx="3106057" cy="1248228"/>
          </a:xfrm>
        </p:spPr>
        <p:txBody>
          <a:bodyPr>
            <a:noAutofit/>
          </a:bodyPr>
          <a:lstStyle>
            <a:lvl1pPr marL="0" indent="0" algn="r">
              <a:buNone/>
              <a:defRPr sz="4667" b="1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</a:defRPr>
            </a:lvl1pPr>
            <a:lvl2pPr marL="457189" indent="0">
              <a:buNone/>
              <a:defRPr>
                <a:latin typeface="Helvetica" pitchFamily="2" charset="0"/>
              </a:defRPr>
            </a:lvl2pPr>
            <a:lvl3pPr marL="914377" indent="0">
              <a:buNone/>
              <a:defRPr>
                <a:latin typeface="Helvetica" pitchFamily="2" charset="0"/>
              </a:defRPr>
            </a:lvl3pPr>
            <a:lvl4pPr marL="1371566" indent="0">
              <a:buNone/>
              <a:defRPr>
                <a:latin typeface="Helvetica" pitchFamily="2" charset="0"/>
              </a:defRPr>
            </a:lvl4pPr>
            <a:lvl5pPr marL="1828754" indent="0">
              <a:buNone/>
              <a:defRPr>
                <a:latin typeface="Helvetica" pitchFamily="2" charset="0"/>
              </a:defRPr>
            </a:lvl5pPr>
          </a:lstStyle>
          <a:p>
            <a:pPr lvl="0"/>
            <a:r>
              <a:rPr lang="es-ES" dirty="0"/>
              <a:t>Título de sección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5F790B5-11FA-1E71-91FB-F6165029526A}"/>
              </a:ext>
            </a:extLst>
          </p:cNvPr>
          <p:cNvSpPr/>
          <p:nvPr userDrawn="1"/>
        </p:nvSpPr>
        <p:spPr>
          <a:xfrm>
            <a:off x="11863009" y="-8538"/>
            <a:ext cx="328991" cy="6857999"/>
          </a:xfrm>
          <a:prstGeom prst="rect">
            <a:avLst/>
          </a:prstGeom>
          <a:solidFill>
            <a:srgbClr val="E31E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1C6A87B-0366-2C9A-ECD1-AA903E832C90}"/>
              </a:ext>
            </a:extLst>
          </p:cNvPr>
          <p:cNvSpPr txBox="1"/>
          <p:nvPr userDrawn="1"/>
        </p:nvSpPr>
        <p:spPr>
          <a:xfrm>
            <a:off x="9313768" y="5725763"/>
            <a:ext cx="214284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67" b="1" u="none" dirty="0" err="1">
                <a:solidFill>
                  <a:schemeClr val="bg1"/>
                </a:solid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solerpalau.com</a:t>
            </a:r>
            <a:endParaRPr lang="es-ES" sz="1867" b="1" u="none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83956D58-7276-CAB4-8951-7923EE849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162" y="5308989"/>
            <a:ext cx="3389001" cy="818467"/>
          </a:xfrm>
          <a:prstGeom prst="rect">
            <a:avLst/>
          </a:prstGeom>
        </p:spPr>
      </p:pic>
      <p:pic>
        <p:nvPicPr>
          <p:cNvPr id="17" name="Imagen 16">
            <a:hlinkClick r:id="rId5"/>
            <a:extLst>
              <a:ext uri="{FF2B5EF4-FFF2-40B4-BE49-F238E27FC236}">
                <a16:creationId xmlns:a16="http://schemas.microsoft.com/office/drawing/2014/main" id="{902AB08C-0E2E-D9F9-1ED7-58612B3A6BE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0806" y="5167086"/>
            <a:ext cx="400733" cy="400733"/>
          </a:xfrm>
          <a:prstGeom prst="rect">
            <a:avLst/>
          </a:prstGeom>
        </p:spPr>
      </p:pic>
      <p:pic>
        <p:nvPicPr>
          <p:cNvPr id="18" name="Imagen 17">
            <a:hlinkClick r:id="rId7"/>
            <a:extLst>
              <a:ext uri="{FF2B5EF4-FFF2-40B4-BE49-F238E27FC236}">
                <a16:creationId xmlns:a16="http://schemas.microsoft.com/office/drawing/2014/main" id="{62C9FE9E-76C2-DE57-6FF9-275022C3457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9946" y="5167086"/>
            <a:ext cx="400733" cy="400733"/>
          </a:xfrm>
          <a:prstGeom prst="rect">
            <a:avLst/>
          </a:prstGeom>
        </p:spPr>
      </p:pic>
      <p:pic>
        <p:nvPicPr>
          <p:cNvPr id="19" name="Imagen 18">
            <a:hlinkClick r:id="rId9"/>
            <a:extLst>
              <a:ext uri="{FF2B5EF4-FFF2-40B4-BE49-F238E27FC236}">
                <a16:creationId xmlns:a16="http://schemas.microsoft.com/office/drawing/2014/main" id="{B91A0DD5-7C4F-7790-EC67-5453890C07B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9086" y="5167086"/>
            <a:ext cx="400733" cy="400733"/>
          </a:xfrm>
          <a:prstGeom prst="rect">
            <a:avLst/>
          </a:prstGeom>
        </p:spPr>
      </p:pic>
      <p:pic>
        <p:nvPicPr>
          <p:cNvPr id="21" name="Imagen 20">
            <a:hlinkClick r:id="rId11"/>
            <a:extLst>
              <a:ext uri="{FF2B5EF4-FFF2-40B4-BE49-F238E27FC236}">
                <a16:creationId xmlns:a16="http://schemas.microsoft.com/office/drawing/2014/main" id="{7FBA15A5-2C21-7CAE-EDA6-F80745B05E29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226" y="5167086"/>
            <a:ext cx="400733" cy="400733"/>
          </a:xfrm>
          <a:prstGeom prst="rect">
            <a:avLst/>
          </a:prstGeom>
        </p:spPr>
      </p:pic>
      <p:pic>
        <p:nvPicPr>
          <p:cNvPr id="22" name="Imagen 21">
            <a:hlinkClick r:id="rId13"/>
            <a:extLst>
              <a:ext uri="{FF2B5EF4-FFF2-40B4-BE49-F238E27FC236}">
                <a16:creationId xmlns:a16="http://schemas.microsoft.com/office/drawing/2014/main" id="{5E493636-644B-3DCC-E667-A32791E3DC4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7367" y="5167086"/>
            <a:ext cx="400733" cy="40073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EB52CA4C-CA9F-2B7B-D10E-B15688226FC3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3030462" y="2607319"/>
            <a:ext cx="2760133" cy="276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49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B6F114-1A1E-3DF4-6412-A79C1AB1A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F939A1-2343-002E-06AF-3EB4EE5A1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89DE07-6A2D-F7D4-E91A-EF27F8493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7E009E-B7B7-789A-ED3B-CC0F66FF4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CDB7D5-BA0F-9AA7-DC86-9B95137CD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20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A62191-ACF9-8CCA-5D02-CB1AE864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A16C6F5-C43D-B0D1-FA92-24C5A2DD5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413E5A-B4F7-E102-5C44-0185A769B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ACE96B-019E-8F1E-C21E-9A2D316D1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99679-F744-DDB8-A80E-70982C66E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86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6636B-EEF3-9DA0-ABB7-4737302F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6507A-6735-DEB9-D381-CD21551E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F1F4E1B-7859-C8E2-EAD1-2E3828BB4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FD3FD6-1D49-2C22-C140-F359642FC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D5887B6-A775-460D-7324-DC99EF04E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52581D3-B496-AB2A-B171-D26EABCB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76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BD9A2E-D9E0-B767-D894-2F79037B6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B9B9FE1-0798-69F4-7E89-88C964B2A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D1F73CB-6E2C-5765-08CB-FD643A1BA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C1EB2E3-0697-EB67-9129-46642C1D1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F6E948A-708F-EB86-4E8E-0537999DF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E94CE60-EE35-3A32-B82B-2CA3B039D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EB8BE12-5CBF-1347-ECE2-4345D56E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FA57F7-95DE-5A0E-259E-36B085324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24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E39DE2-1352-CD3E-C7BA-DFAAFD69B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4282D13-312E-C0F4-B855-1B048ABF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24E9FCD-4D43-4176-5C29-B099E6D09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4518D2-747F-3F7C-A0F1-AA90D0AFF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038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D6E67FC-8179-6D7B-FA93-0F9A53AB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32E479F-5513-6941-99E2-38FF386C3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A23EDA3-6449-D0CA-35BF-A6184F8D0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77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D85DE6-BC74-BCF3-D508-A7F1E21B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7037AB-2BF9-A63F-EF70-E8987459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F0850F7-977E-77FD-CD27-9E753D97C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C46A1A-35E7-2892-8F2A-0AF9E85F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DDDFD69-827C-AB63-7645-391AB412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7E5B08-53D1-00D2-550B-D7717010A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01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54EBCD-D964-716D-1A72-42943840D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7A52008-8D90-6CA5-5C3C-FCBB91FBE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66FA719-0AEE-5ED2-7C8C-3097D029ED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AA7C48-C1A2-A0CA-5D64-CE50582B3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9B6D77-5522-BACE-03E0-925B6952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BE0FC17-BAE8-0E12-7EC3-89470A672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328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A4A77D1-3A39-1787-3C37-1AC29B324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FC8A0FF-1A20-EE90-D087-63502B370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8B72D0-FE8A-8DC7-F17E-8D985EE702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EA985-3BF6-42E5-9A7A-AFCB835031CD}" type="datetimeFigureOut">
              <a:rPr lang="tr-TR" smtClean="0"/>
              <a:t>18.08.2026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EE31FA-EB91-0C3A-E400-33E1787CC7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FD4D08-7B53-0257-A176-8B55A5BD2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A3418-00B3-45C3-A9CA-9F95C47973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63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  <p:sldLayoutId id="21474836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image" Target="../media/image53.png"/><Relationship Id="rId3" Type="http://schemas.openxmlformats.org/officeDocument/2006/relationships/image" Target="../media/image44.jpeg"/><Relationship Id="rId7" Type="http://schemas.openxmlformats.org/officeDocument/2006/relationships/image" Target="../media/image47.emf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emf"/><Relationship Id="rId11" Type="http://schemas.openxmlformats.org/officeDocument/2006/relationships/image" Target="../media/image51.png"/><Relationship Id="rId5" Type="http://schemas.openxmlformats.org/officeDocument/2006/relationships/image" Target="../media/image45.jpe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10.emf"/><Relationship Id="rId9" Type="http://schemas.openxmlformats.org/officeDocument/2006/relationships/image" Target="../media/image49.emf"/><Relationship Id="rId1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emf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Relationship Id="rId9" Type="http://schemas.openxmlformats.org/officeDocument/2006/relationships/image" Target="../media/image67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Relationship Id="rId9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emf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sv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emf"/><Relationship Id="rId4" Type="http://schemas.openxmlformats.org/officeDocument/2006/relationships/image" Target="../media/image10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3.png"/><Relationship Id="rId5" Type="http://schemas.microsoft.com/office/2007/relationships/hdphoto" Target="../media/hdphoto2.wdp"/><Relationship Id="rId4" Type="http://schemas.openxmlformats.org/officeDocument/2006/relationships/image" Target="../media/image117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microsoft.com/office/2007/relationships/media" Target="../media/media2.mp4"/><Relationship Id="rId7" Type="http://schemas.openxmlformats.org/officeDocument/2006/relationships/image" Target="../media/image1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3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p4"/><Relationship Id="rId9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2.png"/><Relationship Id="rId5" Type="http://schemas.openxmlformats.org/officeDocument/2006/relationships/image" Target="../media/image40.png"/><Relationship Id="rId4" Type="http://schemas.openxmlformats.org/officeDocument/2006/relationships/image" Target="../media/image1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F15753F-A28A-C2D0-C654-BDF9F144EA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8C42CD5-786E-D42A-9E12-10CD39FE0E72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75C2D4B-691F-B922-9725-90671E7DEE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97" b="20880"/>
          <a:stretch/>
        </p:blipFill>
        <p:spPr>
          <a:xfrm>
            <a:off x="9379224" y="4037495"/>
            <a:ext cx="2812776" cy="28205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7CD6A3D-AFD9-AE72-31F3-B535304C1FEE}"/>
              </a:ext>
            </a:extLst>
          </p:cNvPr>
          <p:cNvSpPr txBox="1"/>
          <p:nvPr/>
        </p:nvSpPr>
        <p:spPr>
          <a:xfrm>
            <a:off x="1007164" y="1740451"/>
            <a:ext cx="10907468" cy="14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533" b="1" dirty="0" err="1">
                <a:solidFill>
                  <a:schemeClr val="bg1"/>
                </a:solidFill>
                <a:latin typeface="Helvetica" pitchFamily="2" charset="0"/>
              </a:rPr>
              <a:t>Soler&amp;Palau</a:t>
            </a:r>
            <a:endParaRPr lang="tr-TR" sz="4533" b="1" dirty="0">
              <a:solidFill>
                <a:schemeClr val="bg1"/>
              </a:solidFill>
              <a:latin typeface="Helvetica" pitchFamily="2" charset="0"/>
            </a:endParaRPr>
          </a:p>
          <a:p>
            <a:r>
              <a:rPr lang="tr-TR" sz="4533" b="1" dirty="0" err="1">
                <a:solidFill>
                  <a:schemeClr val="bg1"/>
                </a:solidFill>
                <a:latin typeface="Helvetica" pitchFamily="2" charset="0"/>
              </a:rPr>
              <a:t>Ventilation</a:t>
            </a:r>
            <a:r>
              <a:rPr lang="tr-TR" sz="4533" b="1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tr-TR" sz="4533" b="1" dirty="0" err="1">
                <a:solidFill>
                  <a:schemeClr val="bg1"/>
                </a:solidFill>
                <a:latin typeface="Helvetica" pitchFamily="2" charset="0"/>
              </a:rPr>
              <a:t>Group</a:t>
            </a:r>
            <a:endParaRPr lang="tr-TR" sz="4533" b="1" dirty="0">
              <a:solidFill>
                <a:schemeClr val="bg1"/>
              </a:solidFill>
              <a:latin typeface="Helvetica" pitchFamily="2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9C2557F-558C-6866-7149-FB29FD868B24}"/>
              </a:ext>
            </a:extLst>
          </p:cNvPr>
          <p:cNvCxnSpPr>
            <a:cxnSpLocks/>
          </p:cNvCxnSpPr>
          <p:nvPr/>
        </p:nvCxnSpPr>
        <p:spPr>
          <a:xfrm>
            <a:off x="1007165" y="-1"/>
            <a:ext cx="0" cy="1740452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73696F80-4FBF-5C14-2D1A-19A34494A665}"/>
              </a:ext>
            </a:extLst>
          </p:cNvPr>
          <p:cNvSpPr txBox="1"/>
          <p:nvPr/>
        </p:nvSpPr>
        <p:spPr>
          <a:xfrm rot="16200000">
            <a:off x="11090027" y="807755"/>
            <a:ext cx="15883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chemeClr val="bg1"/>
                </a:solidFill>
                <a:latin typeface="Helvetica" pitchFamily="2" charset="0"/>
              </a:rPr>
              <a:t>solerpalau.com.tr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611788D3-BB92-B529-55D1-D6D2C487470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165" y="5049812"/>
            <a:ext cx="3707075" cy="89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78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F0E1-1D70-E615-67BC-154A6BC76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94E77B7-084F-7471-FC5D-F666D5EB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10</a:t>
            </a:fld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20CDA67-B949-53A8-D850-6CA7C61BDE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9489869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Ürünlerimiz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6" name="CuadroTexto 8">
            <a:extLst>
              <a:ext uri="{FF2B5EF4-FFF2-40B4-BE49-F238E27FC236}">
                <a16:creationId xmlns:a16="http://schemas.microsoft.com/office/drawing/2014/main" id="{0683ABAD-E5BB-5187-FEF5-F32A097017FE}"/>
              </a:ext>
            </a:extLst>
          </p:cNvPr>
          <p:cNvSpPr txBox="1"/>
          <p:nvPr/>
        </p:nvSpPr>
        <p:spPr>
          <a:xfrm>
            <a:off x="1488842" y="4878124"/>
            <a:ext cx="3003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Hava Perdeleri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sp>
        <p:nvSpPr>
          <p:cNvPr id="8" name="CuadroTexto 8">
            <a:extLst>
              <a:ext uri="{FF2B5EF4-FFF2-40B4-BE49-F238E27FC236}">
                <a16:creationId xmlns:a16="http://schemas.microsoft.com/office/drawing/2014/main" id="{91096070-C54B-42D6-7CBF-18647D460950}"/>
              </a:ext>
            </a:extLst>
          </p:cNvPr>
          <p:cNvSpPr txBox="1"/>
          <p:nvPr/>
        </p:nvSpPr>
        <p:spPr>
          <a:xfrm>
            <a:off x="6744536" y="5155123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Isı Geri Kazanım Cihazları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DE878094-B718-880E-2A56-9E98AF3B52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36249" y="2816994"/>
            <a:ext cx="3708735" cy="18007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8B2570B6-0210-31C8-014E-1694ECEA9F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81" b="92308" l="10000" r="90000">
                        <a14:foregroundMark x1="30330" y1="9451" x2="47473" y2="8901"/>
                        <a14:foregroundMark x1="47473" y1="8901" x2="57473" y2="9451"/>
                        <a14:foregroundMark x1="59341" y1="29670" x2="65604" y2="30989"/>
                        <a14:foregroundMark x1="32857" y1="88462" x2="46813" y2="88462"/>
                        <a14:foregroundMark x1="35275" y1="91758" x2="43516" y2="9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923"/>
          <a:stretch>
            <a:fillRect/>
          </a:stretch>
        </p:blipFill>
        <p:spPr>
          <a:xfrm>
            <a:off x="5522110" y="1768759"/>
            <a:ext cx="3345665" cy="3247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Resim 17">
            <a:extLst>
              <a:ext uri="{FF2B5EF4-FFF2-40B4-BE49-F238E27FC236}">
                <a16:creationId xmlns:a16="http://schemas.microsoft.com/office/drawing/2014/main" id="{BB23E33D-97D4-FF0E-45F0-6BF31089982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065" y="2240276"/>
            <a:ext cx="3962412" cy="23774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110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1A19747-BAA8-A0A7-BD06-4B3FD1AD6C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0401" y="-193"/>
            <a:ext cx="4291584" cy="5547360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351EFA22-7304-F50E-1086-997BCA7926C7}"/>
              </a:ext>
            </a:extLst>
          </p:cNvPr>
          <p:cNvSpPr/>
          <p:nvPr/>
        </p:nvSpPr>
        <p:spPr>
          <a:xfrm>
            <a:off x="1" y="5547848"/>
            <a:ext cx="12191984" cy="13245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B5CCC5-3100-7F3E-4D6C-349E18AB9A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noProof="0" dirty="0"/>
              <a:t>Kalite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77751D-50C2-55B3-8BC0-58910D854D86}"/>
              </a:ext>
            </a:extLst>
          </p:cNvPr>
          <p:cNvSpPr txBox="1"/>
          <p:nvPr/>
        </p:nvSpPr>
        <p:spPr>
          <a:xfrm>
            <a:off x="1007157" y="2165363"/>
            <a:ext cx="6254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rgbClr val="E31F24"/>
                </a:solidFill>
                <a:latin typeface="Helvetica" pitchFamily="2" charset="0"/>
              </a:rPr>
              <a:t>Ürünlerimizin kalitesi dünya çapında çok sayıda kuruluştan alınan sertifikalarla onaylanmıştır.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BA8C04-21CE-AADA-875B-74CCEB864492}"/>
              </a:ext>
            </a:extLst>
          </p:cNvPr>
          <p:cNvSpPr txBox="1"/>
          <p:nvPr/>
        </p:nvSpPr>
        <p:spPr>
          <a:xfrm>
            <a:off x="1016003" y="3150235"/>
            <a:ext cx="5079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626262"/>
                </a:solidFill>
                <a:latin typeface="Helvetica" pitchFamily="2" charset="0"/>
              </a:rPr>
              <a:t>1989</a:t>
            </a:r>
            <a:r>
              <a:rPr lang="tr-TR" sz="1200" dirty="0">
                <a:solidFill>
                  <a:srgbClr val="626262"/>
                </a:solidFill>
                <a:latin typeface="Helvetica" pitchFamily="2" charset="0"/>
              </a:rPr>
              <a:t> yılında </a:t>
            </a:r>
            <a:r>
              <a:rPr lang="tr-TR" sz="1200" b="1" dirty="0" err="1">
                <a:solidFill>
                  <a:srgbClr val="626262"/>
                </a:solidFill>
                <a:latin typeface="Helvetica" pitchFamily="2" charset="0"/>
              </a:rPr>
              <a:t>Soler&amp;Palau</a:t>
            </a:r>
            <a:r>
              <a:rPr lang="tr-TR" sz="1200" dirty="0">
                <a:solidFill>
                  <a:srgbClr val="626262"/>
                </a:solidFill>
                <a:latin typeface="Helvetica" pitchFamily="2" charset="0"/>
              </a:rPr>
              <a:t>, </a:t>
            </a:r>
            <a:r>
              <a:rPr lang="tr-TR" sz="1200" b="1" dirty="0">
                <a:solidFill>
                  <a:srgbClr val="626262"/>
                </a:solidFill>
                <a:latin typeface="Helvetica" pitchFamily="2" charset="0"/>
              </a:rPr>
              <a:t>ISO-9001 kalite sertifikasını alan ilk İspanyol şirketi</a:t>
            </a:r>
            <a:r>
              <a:rPr lang="tr-TR" sz="1200" dirty="0">
                <a:solidFill>
                  <a:srgbClr val="626262"/>
                </a:solidFill>
                <a:latin typeface="Helvetica" pitchFamily="2" charset="0"/>
              </a:rPr>
              <a:t> oldu. Bugün, tüm üretim merkezlerimizin aynı sertifikaya sahip olduğunu gururla belirtiyoruz.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FA109AA-E0B4-E99B-F3F8-B71B0011FEE7}"/>
              </a:ext>
            </a:extLst>
          </p:cNvPr>
          <p:cNvSpPr txBox="1"/>
          <p:nvPr/>
        </p:nvSpPr>
        <p:spPr>
          <a:xfrm>
            <a:off x="247651" y="501015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2400" dirty="0"/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29B0EC7-4583-9CE6-E103-0A8A6CE755CA}"/>
              </a:ext>
            </a:extLst>
          </p:cNvPr>
          <p:cNvCxnSpPr>
            <a:cxnSpLocks/>
          </p:cNvCxnSpPr>
          <p:nvPr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A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27C17B4-CD13-BD17-BA0A-972C123499CC}"/>
              </a:ext>
            </a:extLst>
          </p:cNvPr>
          <p:cNvSpPr txBox="1">
            <a:spLocks/>
          </p:cNvSpPr>
          <p:nvPr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67" b="1" dirty="0">
                <a:solidFill>
                  <a:schemeClr val="bg1"/>
                </a:solidFill>
              </a:rPr>
              <a:t>solerpalau</a:t>
            </a:r>
            <a:r>
              <a:rPr lang="tr-TR" sz="1067" dirty="0">
                <a:solidFill>
                  <a:schemeClr val="bg1"/>
                </a:solidFill>
              </a:rPr>
              <a:t>.com.tr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805433F-BAA1-70F8-B270-A1D0E421C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527" y="1052"/>
            <a:ext cx="2760133" cy="276013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C6E693B-9AC0-D78A-7F63-026261F80B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760" y="5034334"/>
            <a:ext cx="309587" cy="22203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CB6B27-2343-CD59-A2EC-D75828C669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96" y="4181595"/>
            <a:ext cx="394843" cy="62559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CD6FAA6-0ADB-CFDF-D050-6D28371A75E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186" y="2823889"/>
            <a:ext cx="1471257" cy="243248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B8D24B0-CEF4-D4CE-AFA7-BDF7E20387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080" y="4148657"/>
            <a:ext cx="465747" cy="64951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F89B545-84FD-DDC8-B472-2BA7B1183F1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8539" y="5010419"/>
            <a:ext cx="610227" cy="28862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8CCD58E-E1B8-88C3-EFD9-1C870BE8B07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24905" y="4263732"/>
            <a:ext cx="394844" cy="55062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E0D9D6B-E8C4-7AD8-60FE-CCF7459472D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9522" y="4952430"/>
            <a:ext cx="527081" cy="40672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9E6913-CAA1-2698-7C9A-62177E9D341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637" y="5045338"/>
            <a:ext cx="1045360" cy="28392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826A7F2-DE33-8E46-2832-5D4DDA01C14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6181" y="4378692"/>
            <a:ext cx="1439768" cy="371191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40ACEBAD-3784-2A49-9969-AC18BC61469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4359" y="5024503"/>
            <a:ext cx="1265168" cy="32559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EC73B4A0-D57E-30FE-6DD5-696AA500140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28"/>
          <a:stretch/>
        </p:blipFill>
        <p:spPr>
          <a:xfrm>
            <a:off x="2204387" y="4271735"/>
            <a:ext cx="592728" cy="49716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700FA6C-D990-E708-01BD-BCBB37BE4E6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34"/>
          <a:stretch/>
        </p:blipFill>
        <p:spPr>
          <a:xfrm>
            <a:off x="2863011" y="4271734"/>
            <a:ext cx="592728" cy="49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70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C3250F1-9949-9C17-6BDE-91D18DF84AA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507" y="879367"/>
            <a:ext cx="9732264" cy="5641848"/>
          </a:xfrm>
          <a:prstGeom prst="rect">
            <a:avLst/>
          </a:prstGeom>
        </p:spPr>
      </p:pic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8E7067CB-0698-3479-C76C-2AAD77E62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4" y="1245579"/>
            <a:ext cx="5896860" cy="1153237"/>
          </a:xfrm>
        </p:spPr>
        <p:txBody>
          <a:bodyPr/>
          <a:lstStyle/>
          <a:p>
            <a:r>
              <a:rPr lang="tr-TR" dirty="0"/>
              <a:t>Küresel mühendislik gücü, yerel uzmanlık anlayışıyla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F41857-6CF4-7A3D-7539-324EBEC56DE9}"/>
              </a:ext>
            </a:extLst>
          </p:cNvPr>
          <p:cNvSpPr txBox="1"/>
          <p:nvPr/>
        </p:nvSpPr>
        <p:spPr>
          <a:xfrm>
            <a:off x="1198091" y="3100127"/>
            <a:ext cx="2862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E36266"/>
                </a:solidFill>
                <a:latin typeface="Helvetica" pitchFamily="2" charset="0"/>
              </a:rPr>
              <a:t>27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>
                <a:solidFill>
                  <a:srgbClr val="666666"/>
                </a:solidFill>
                <a:latin typeface="Helvetica" pitchFamily="2" charset="0"/>
              </a:rPr>
              <a:t>Fabrika</a:t>
            </a:r>
            <a:br>
              <a:rPr lang="tr-TR" dirty="0">
                <a:latin typeface="Helvetica" pitchFamily="2" charset="0"/>
              </a:rPr>
            </a:br>
            <a:r>
              <a:rPr lang="tr-TR" b="1" dirty="0">
                <a:solidFill>
                  <a:srgbClr val="E83E47"/>
                </a:solidFill>
                <a:latin typeface="Helvetica" pitchFamily="2" charset="0"/>
              </a:rPr>
              <a:t>05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>
                <a:solidFill>
                  <a:srgbClr val="666666"/>
                </a:solidFill>
                <a:latin typeface="Helvetica" pitchFamily="2" charset="0"/>
              </a:rPr>
              <a:t>AR-GE Merkezleri</a:t>
            </a:r>
          </a:p>
          <a:p>
            <a:r>
              <a:rPr lang="tr-TR" b="1" dirty="0">
                <a:solidFill>
                  <a:srgbClr val="E31E24"/>
                </a:solidFill>
                <a:latin typeface="Helvetica" pitchFamily="2" charset="0"/>
              </a:rPr>
              <a:t>40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>
                <a:solidFill>
                  <a:srgbClr val="666666"/>
                </a:solidFill>
                <a:latin typeface="Helvetica" pitchFamily="2" charset="0"/>
              </a:rPr>
              <a:t>Ticari Şirketler</a:t>
            </a:r>
          </a:p>
          <a:p>
            <a:r>
              <a:rPr lang="tr-TR" b="1" dirty="0">
                <a:solidFill>
                  <a:srgbClr val="AB161B"/>
                </a:solidFill>
                <a:latin typeface="Helvetica" pitchFamily="2" charset="0"/>
              </a:rPr>
              <a:t>63</a:t>
            </a:r>
            <a:r>
              <a:rPr lang="tr-TR" dirty="0">
                <a:latin typeface="Helvetica" pitchFamily="2" charset="0"/>
              </a:rPr>
              <a:t> </a:t>
            </a:r>
            <a:r>
              <a:rPr lang="tr-TR" dirty="0">
                <a:solidFill>
                  <a:srgbClr val="666666"/>
                </a:solidFill>
                <a:latin typeface="Helvetica" pitchFamily="2" charset="0"/>
              </a:rPr>
              <a:t>Distribütörler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DA908BE-3DCF-253A-80BD-CC1CF668E0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4914"/>
          <a:stretch/>
        </p:blipFill>
        <p:spPr>
          <a:xfrm>
            <a:off x="2056243" y="5337563"/>
            <a:ext cx="2760133" cy="152043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6840B48-DF1C-8330-3A12-629434CBEDA9}"/>
              </a:ext>
            </a:extLst>
          </p:cNvPr>
          <p:cNvSpPr txBox="1"/>
          <p:nvPr/>
        </p:nvSpPr>
        <p:spPr>
          <a:xfrm>
            <a:off x="1016002" y="2183372"/>
            <a:ext cx="5318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E31E24"/>
                </a:solidFill>
                <a:latin typeface="Helvetica" pitchFamily="2" charset="0"/>
              </a:rPr>
              <a:t>Dünya çapında birbirine bağlı ve yayılmış 60 operasyonel ünite.</a:t>
            </a:r>
          </a:p>
        </p:txBody>
      </p:sp>
    </p:spTree>
    <p:extLst>
      <p:ext uri="{BB962C8B-B14F-4D97-AF65-F5344CB8AC3E}">
        <p14:creationId xmlns:p14="http://schemas.microsoft.com/office/powerpoint/2010/main" val="441907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DCAB620-5CF8-66E8-EDFF-A6E8A2261B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5943597" cy="636072"/>
          </a:xfrm>
        </p:spPr>
        <p:txBody>
          <a:bodyPr/>
          <a:lstStyle/>
          <a:p>
            <a:r>
              <a:rPr lang="tr-TR" i="0" u="none" strike="noStrike" noProof="0" dirty="0">
                <a:solidFill>
                  <a:schemeClr val="tx1"/>
                </a:solidFill>
                <a:effectLst/>
              </a:rPr>
              <a:t>Kendi Üretimimiz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2E8149A-8332-F3DE-A79A-78A7F48840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522046" y="4188047"/>
            <a:ext cx="2890911" cy="244899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04F58F7-CF8C-9C28-E231-6734198A19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6811" y="3967089"/>
            <a:ext cx="4626616" cy="28909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E417829-DB54-3855-CD54-E07ED6FD49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379" y="2034803"/>
            <a:ext cx="4626616" cy="33020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AC87074-CF88-04BB-FA72-2922387F05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7233" b="33216"/>
          <a:stretch>
            <a:fillRect/>
          </a:stretch>
        </p:blipFill>
        <p:spPr>
          <a:xfrm flipH="1">
            <a:off x="-9380" y="5014663"/>
            <a:ext cx="1189811" cy="184333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A647D5F-921F-C295-9998-E81197BDF291}"/>
              </a:ext>
            </a:extLst>
          </p:cNvPr>
          <p:cNvSpPr txBox="1"/>
          <p:nvPr/>
        </p:nvSpPr>
        <p:spPr>
          <a:xfrm>
            <a:off x="4807489" y="2414802"/>
            <a:ext cx="691778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700" b="1" dirty="0">
                <a:solidFill>
                  <a:srgbClr val="626262"/>
                </a:solidFill>
                <a:latin typeface="Helvetica" pitchFamily="2" charset="0"/>
              </a:rPr>
              <a:t>75 yılı aşkın süredir</a:t>
            </a:r>
            <a:r>
              <a:rPr lang="tr-TR" sz="1700" dirty="0">
                <a:solidFill>
                  <a:srgbClr val="626262"/>
                </a:solidFill>
                <a:latin typeface="Helvetica" pitchFamily="2" charset="0"/>
              </a:rPr>
              <a:t>, üretim süreçlerinde yer alan çeşitli teknolojilerde ustalaşmak için gereken bilgiyi edindik.</a:t>
            </a:r>
          </a:p>
          <a:p>
            <a:endParaRPr lang="tr-TR" sz="1700" dirty="0">
              <a:solidFill>
                <a:srgbClr val="626262"/>
              </a:solidFill>
              <a:latin typeface="Helvetica" pitchFamily="2" charset="0"/>
            </a:endParaRPr>
          </a:p>
          <a:p>
            <a:r>
              <a:rPr lang="tr-TR" sz="1700" dirty="0">
                <a:solidFill>
                  <a:srgbClr val="626262"/>
                </a:solidFill>
                <a:latin typeface="Helvetica" pitchFamily="2" charset="0"/>
              </a:rPr>
              <a:t>Bugün, çabalarımızı sistemlerimizin üretimi için elzem gördüğümüz teknolojilerde </a:t>
            </a:r>
            <a:r>
              <a:rPr lang="tr-TR" sz="1700" b="1" dirty="0">
                <a:solidFill>
                  <a:srgbClr val="626262"/>
                </a:solidFill>
                <a:latin typeface="Helvetica" pitchFamily="2" charset="0"/>
              </a:rPr>
              <a:t>yüksek düzeyde bir gelişme </a:t>
            </a:r>
            <a:r>
              <a:rPr lang="tr-TR" sz="1700" dirty="0">
                <a:solidFill>
                  <a:srgbClr val="626262"/>
                </a:solidFill>
                <a:latin typeface="Helvetica" pitchFamily="2" charset="0"/>
              </a:rPr>
              <a:t>sağlamaya odaklıyoruz.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B683225-1214-2F2D-260C-50FDEAE18B86}"/>
              </a:ext>
            </a:extLst>
          </p:cNvPr>
          <p:cNvSpPr txBox="1"/>
          <p:nvPr/>
        </p:nvSpPr>
        <p:spPr>
          <a:xfrm>
            <a:off x="4775212" y="1955475"/>
            <a:ext cx="4626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>
                <a:solidFill>
                  <a:srgbClr val="E31E24"/>
                </a:solidFill>
                <a:latin typeface="Helvetica" pitchFamily="2" charset="0"/>
              </a:rPr>
              <a:t>Deneyim ve metodoloji</a:t>
            </a:r>
          </a:p>
        </p:txBody>
      </p:sp>
    </p:spTree>
    <p:extLst>
      <p:ext uri="{BB962C8B-B14F-4D97-AF65-F5344CB8AC3E}">
        <p14:creationId xmlns:p14="http://schemas.microsoft.com/office/powerpoint/2010/main" val="948246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EAE85E-A4E3-BFD4-6D68-E4E0028F13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noProof="0" dirty="0"/>
              <a:t>Tarih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CEF05C-767D-0F5E-0E9A-2F188D3CDC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537" y="3466558"/>
            <a:ext cx="939800" cy="4712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C6F3551-BCD2-50D3-7DE7-85DC793652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3371" y="3473219"/>
            <a:ext cx="939800" cy="47126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F100268-9924-771D-1004-81A0DA8D99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8867" y="3473219"/>
            <a:ext cx="939800" cy="4712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D94C5F7-174B-0C3B-5AD8-285874C29D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039" y="3473219"/>
            <a:ext cx="939800" cy="47126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2C277B1-951D-D7F0-A2D1-613B183CAB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209" y="3473219"/>
            <a:ext cx="939800" cy="471263"/>
          </a:xfrm>
          <a:prstGeom prst="rect">
            <a:avLst/>
          </a:prstGeom>
        </p:spPr>
      </p:pic>
      <p:sp>
        <p:nvSpPr>
          <p:cNvPr id="23" name="Marcador de texto 13">
            <a:extLst>
              <a:ext uri="{FF2B5EF4-FFF2-40B4-BE49-F238E27FC236}">
                <a16:creationId xmlns:a16="http://schemas.microsoft.com/office/drawing/2014/main" id="{E8F8E3D4-53DD-E074-57F6-31831AFB6092}"/>
              </a:ext>
            </a:extLst>
          </p:cNvPr>
          <p:cNvSpPr txBox="1">
            <a:spLocks/>
          </p:cNvSpPr>
          <p:nvPr/>
        </p:nvSpPr>
        <p:spPr>
          <a:xfrm>
            <a:off x="17252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1951</a:t>
            </a:r>
          </a:p>
        </p:txBody>
      </p:sp>
      <p:sp>
        <p:nvSpPr>
          <p:cNvPr id="33" name="Marcador de texto 13">
            <a:extLst>
              <a:ext uri="{FF2B5EF4-FFF2-40B4-BE49-F238E27FC236}">
                <a16:creationId xmlns:a16="http://schemas.microsoft.com/office/drawing/2014/main" id="{7BA06271-3FF8-8BBD-2E8E-5F1F9072CC00}"/>
              </a:ext>
            </a:extLst>
          </p:cNvPr>
          <p:cNvSpPr txBox="1">
            <a:spLocks/>
          </p:cNvSpPr>
          <p:nvPr/>
        </p:nvSpPr>
        <p:spPr>
          <a:xfrm>
            <a:off x="262475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1979</a:t>
            </a:r>
          </a:p>
        </p:txBody>
      </p:sp>
      <p:sp>
        <p:nvSpPr>
          <p:cNvPr id="34" name="Marcador de texto 13">
            <a:extLst>
              <a:ext uri="{FF2B5EF4-FFF2-40B4-BE49-F238E27FC236}">
                <a16:creationId xmlns:a16="http://schemas.microsoft.com/office/drawing/2014/main" id="{70AEA5D4-865A-91B7-1E2A-F0B937E495F2}"/>
              </a:ext>
            </a:extLst>
          </p:cNvPr>
          <p:cNvSpPr txBox="1">
            <a:spLocks/>
          </p:cNvSpPr>
          <p:nvPr/>
        </p:nvSpPr>
        <p:spPr>
          <a:xfrm>
            <a:off x="351883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1981</a:t>
            </a:r>
          </a:p>
        </p:txBody>
      </p:sp>
      <p:sp>
        <p:nvSpPr>
          <p:cNvPr id="35" name="Marcador de texto 13">
            <a:extLst>
              <a:ext uri="{FF2B5EF4-FFF2-40B4-BE49-F238E27FC236}">
                <a16:creationId xmlns:a16="http://schemas.microsoft.com/office/drawing/2014/main" id="{D731E705-FAB8-3DBA-C448-D63D708F58F6}"/>
              </a:ext>
            </a:extLst>
          </p:cNvPr>
          <p:cNvSpPr txBox="1">
            <a:spLocks/>
          </p:cNvSpPr>
          <p:nvPr/>
        </p:nvSpPr>
        <p:spPr>
          <a:xfrm>
            <a:off x="4423755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1985</a:t>
            </a:r>
          </a:p>
        </p:txBody>
      </p:sp>
      <p:sp>
        <p:nvSpPr>
          <p:cNvPr id="36" name="Marcador de texto 13">
            <a:extLst>
              <a:ext uri="{FF2B5EF4-FFF2-40B4-BE49-F238E27FC236}">
                <a16:creationId xmlns:a16="http://schemas.microsoft.com/office/drawing/2014/main" id="{E934A595-5C12-B584-01AD-97B665AA5343}"/>
              </a:ext>
            </a:extLst>
          </p:cNvPr>
          <p:cNvSpPr txBox="1">
            <a:spLocks/>
          </p:cNvSpPr>
          <p:nvPr/>
        </p:nvSpPr>
        <p:spPr>
          <a:xfrm>
            <a:off x="61956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1990</a:t>
            </a:r>
          </a:p>
        </p:txBody>
      </p:sp>
      <p:sp>
        <p:nvSpPr>
          <p:cNvPr id="37" name="Marcador de texto 13">
            <a:extLst>
              <a:ext uri="{FF2B5EF4-FFF2-40B4-BE49-F238E27FC236}">
                <a16:creationId xmlns:a16="http://schemas.microsoft.com/office/drawing/2014/main" id="{35A430C3-C461-CDE2-06F9-93478BE2C756}"/>
              </a:ext>
            </a:extLst>
          </p:cNvPr>
          <p:cNvSpPr txBox="1">
            <a:spLocks/>
          </p:cNvSpPr>
          <p:nvPr/>
        </p:nvSpPr>
        <p:spPr>
          <a:xfrm>
            <a:off x="530699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1989</a:t>
            </a:r>
          </a:p>
        </p:txBody>
      </p:sp>
      <p:sp>
        <p:nvSpPr>
          <p:cNvPr id="38" name="Marcador de texto 13">
            <a:extLst>
              <a:ext uri="{FF2B5EF4-FFF2-40B4-BE49-F238E27FC236}">
                <a16:creationId xmlns:a16="http://schemas.microsoft.com/office/drawing/2014/main" id="{F554BAAB-3C9D-CFA6-04C5-19BD5E846AD2}"/>
              </a:ext>
            </a:extLst>
          </p:cNvPr>
          <p:cNvSpPr txBox="1">
            <a:spLocks/>
          </p:cNvSpPr>
          <p:nvPr/>
        </p:nvSpPr>
        <p:spPr>
          <a:xfrm>
            <a:off x="708973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1992</a:t>
            </a:r>
          </a:p>
        </p:txBody>
      </p:sp>
      <p:sp>
        <p:nvSpPr>
          <p:cNvPr id="39" name="Marcador de texto 13">
            <a:extLst>
              <a:ext uri="{FF2B5EF4-FFF2-40B4-BE49-F238E27FC236}">
                <a16:creationId xmlns:a16="http://schemas.microsoft.com/office/drawing/2014/main" id="{DA831EB4-0725-4226-C05D-BF265519931C}"/>
              </a:ext>
            </a:extLst>
          </p:cNvPr>
          <p:cNvSpPr txBox="1">
            <a:spLocks/>
          </p:cNvSpPr>
          <p:nvPr/>
        </p:nvSpPr>
        <p:spPr>
          <a:xfrm>
            <a:off x="8829131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1997</a:t>
            </a:r>
          </a:p>
        </p:txBody>
      </p:sp>
      <p:sp>
        <p:nvSpPr>
          <p:cNvPr id="40" name="Marcador de texto 13">
            <a:extLst>
              <a:ext uri="{FF2B5EF4-FFF2-40B4-BE49-F238E27FC236}">
                <a16:creationId xmlns:a16="http://schemas.microsoft.com/office/drawing/2014/main" id="{76657C3E-7E5E-CD4F-E019-A7FDD8EBDE8D}"/>
              </a:ext>
            </a:extLst>
          </p:cNvPr>
          <p:cNvSpPr txBox="1">
            <a:spLocks/>
          </p:cNvSpPr>
          <p:nvPr/>
        </p:nvSpPr>
        <p:spPr>
          <a:xfrm>
            <a:off x="7940470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1995</a:t>
            </a:r>
          </a:p>
        </p:txBody>
      </p:sp>
      <p:sp>
        <p:nvSpPr>
          <p:cNvPr id="41" name="Marcador de texto 13">
            <a:extLst>
              <a:ext uri="{FF2B5EF4-FFF2-40B4-BE49-F238E27FC236}">
                <a16:creationId xmlns:a16="http://schemas.microsoft.com/office/drawing/2014/main" id="{6B42716D-B292-478E-D15A-4A2688871BE4}"/>
              </a:ext>
            </a:extLst>
          </p:cNvPr>
          <p:cNvSpPr txBox="1">
            <a:spLocks/>
          </p:cNvSpPr>
          <p:nvPr/>
        </p:nvSpPr>
        <p:spPr>
          <a:xfrm>
            <a:off x="9761142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2000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1530EECB-87CC-3E58-64A0-57792E1CED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53958" y="3209533"/>
            <a:ext cx="60959" cy="274315"/>
          </a:xfrm>
          <a:prstGeom prst="rect">
            <a:avLst/>
          </a:prstGeom>
        </p:spPr>
      </p:pic>
      <p:sp>
        <p:nvSpPr>
          <p:cNvPr id="27" name="Marcador de texto 13">
            <a:extLst>
              <a:ext uri="{FF2B5EF4-FFF2-40B4-BE49-F238E27FC236}">
                <a16:creationId xmlns:a16="http://schemas.microsoft.com/office/drawing/2014/main" id="{8CBBF76F-C6A3-548E-FEE3-5162DBC5994C}"/>
              </a:ext>
            </a:extLst>
          </p:cNvPr>
          <p:cNvSpPr txBox="1">
            <a:spLocks/>
          </p:cNvSpPr>
          <p:nvPr/>
        </p:nvSpPr>
        <p:spPr>
          <a:xfrm>
            <a:off x="1343343" y="2495295"/>
            <a:ext cx="1481568" cy="59533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Şirketin </a:t>
            </a:r>
            <a:r>
              <a:rPr lang="tr-T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kurulması</a:t>
            </a:r>
          </a:p>
        </p:txBody>
      </p:sp>
      <p:sp>
        <p:nvSpPr>
          <p:cNvPr id="44" name="Marcador de texto 13">
            <a:extLst>
              <a:ext uri="{FF2B5EF4-FFF2-40B4-BE49-F238E27FC236}">
                <a16:creationId xmlns:a16="http://schemas.microsoft.com/office/drawing/2014/main" id="{07D46330-B24C-219B-C2AB-B392A2BFD833}"/>
              </a:ext>
            </a:extLst>
          </p:cNvPr>
          <p:cNvSpPr txBox="1">
            <a:spLocks/>
          </p:cNvSpPr>
          <p:nvPr/>
        </p:nvSpPr>
        <p:spPr>
          <a:xfrm>
            <a:off x="2073384" y="5064157"/>
            <a:ext cx="1768808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Fransa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'daki iştirakimizin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Unelvent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faaliyetlerine başlaması</a:t>
            </a:r>
          </a:p>
        </p:txBody>
      </p:sp>
      <p:sp>
        <p:nvSpPr>
          <p:cNvPr id="51" name="Marcador de texto 13">
            <a:extLst>
              <a:ext uri="{FF2B5EF4-FFF2-40B4-BE49-F238E27FC236}">
                <a16:creationId xmlns:a16="http://schemas.microsoft.com/office/drawing/2014/main" id="{4D621ED9-4768-6220-91A0-A4B97791A6A1}"/>
              </a:ext>
            </a:extLst>
          </p:cNvPr>
          <p:cNvSpPr txBox="1">
            <a:spLocks/>
          </p:cNvSpPr>
          <p:nvPr/>
        </p:nvSpPr>
        <p:spPr>
          <a:xfrm>
            <a:off x="3112957" y="2539129"/>
            <a:ext cx="1565460" cy="1301668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Meksika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'nın kuruluşu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2" name="Marcador de texto 13">
            <a:extLst>
              <a:ext uri="{FF2B5EF4-FFF2-40B4-BE49-F238E27FC236}">
                <a16:creationId xmlns:a16="http://schemas.microsoft.com/office/drawing/2014/main" id="{12AE6E51-F284-C396-9EDF-C632796582FB}"/>
              </a:ext>
            </a:extLst>
          </p:cNvPr>
          <p:cNvSpPr txBox="1">
            <a:spLocks/>
          </p:cNvSpPr>
          <p:nvPr/>
        </p:nvSpPr>
        <p:spPr>
          <a:xfrm>
            <a:off x="4838887" y="2521845"/>
            <a:ext cx="1669293" cy="1301668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Portekiz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'deki distribütörümüzün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Marcador de texto 13">
            <a:extLst>
              <a:ext uri="{FF2B5EF4-FFF2-40B4-BE49-F238E27FC236}">
                <a16:creationId xmlns:a16="http://schemas.microsoft.com/office/drawing/2014/main" id="{39E0B9CB-8866-9B5F-54BC-FC031DC8FE35}"/>
              </a:ext>
            </a:extLst>
          </p:cNvPr>
          <p:cNvSpPr txBox="1">
            <a:spLocks/>
          </p:cNvSpPr>
          <p:nvPr/>
        </p:nvSpPr>
        <p:spPr>
          <a:xfrm>
            <a:off x="6651651" y="2089941"/>
            <a:ext cx="1588343" cy="87477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İtalya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Hollanda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'nın kurulması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Electromechanical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4" name="Marcador de texto 13">
            <a:extLst>
              <a:ext uri="{FF2B5EF4-FFF2-40B4-BE49-F238E27FC236}">
                <a16:creationId xmlns:a16="http://schemas.microsoft.com/office/drawing/2014/main" id="{8C196A41-0C42-D0E3-BF03-5CF4D439964F}"/>
              </a:ext>
            </a:extLst>
          </p:cNvPr>
          <p:cNvSpPr txBox="1">
            <a:spLocks/>
          </p:cNvSpPr>
          <p:nvPr/>
        </p:nvSpPr>
        <p:spPr>
          <a:xfrm>
            <a:off x="8482781" y="2548356"/>
            <a:ext cx="1487123" cy="42209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Chaysol'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Marcador de texto 13">
            <a:extLst>
              <a:ext uri="{FF2B5EF4-FFF2-40B4-BE49-F238E27FC236}">
                <a16:creationId xmlns:a16="http://schemas.microsoft.com/office/drawing/2014/main" id="{2C90E767-2140-0EAE-4B34-DF1CE0B0C6DD}"/>
              </a:ext>
            </a:extLst>
          </p:cNvPr>
          <p:cNvSpPr txBox="1">
            <a:spLocks/>
          </p:cNvSpPr>
          <p:nvPr/>
        </p:nvSpPr>
        <p:spPr>
          <a:xfrm>
            <a:off x="4069220" y="5080702"/>
            <a:ext cx="1414835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UK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'nin kuruluşu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6" name="Marcador de texto 13">
            <a:extLst>
              <a:ext uri="{FF2B5EF4-FFF2-40B4-BE49-F238E27FC236}">
                <a16:creationId xmlns:a16="http://schemas.microsoft.com/office/drawing/2014/main" id="{31FAB18E-1D39-E5FB-C970-6A47D23788D9}"/>
              </a:ext>
            </a:extLst>
          </p:cNvPr>
          <p:cNvSpPr txBox="1">
            <a:spLocks/>
          </p:cNvSpPr>
          <p:nvPr/>
        </p:nvSpPr>
        <p:spPr>
          <a:xfrm>
            <a:off x="5679995" y="5080039"/>
            <a:ext cx="1765828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bg2">
                    <a:lumMod val="50000"/>
                  </a:schemeClr>
                </a:solidFill>
              </a:rPr>
              <a:t>Almanya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'daki distribütörümüzün satın alınması </a:t>
            </a:r>
          </a:p>
          <a:p>
            <a:pPr algn="ctr"/>
            <a:r>
              <a:rPr lang="tr-TR" sz="1067" b="1" dirty="0">
                <a:solidFill>
                  <a:schemeClr val="bg2">
                    <a:lumMod val="50000"/>
                  </a:schemeClr>
                </a:solidFill>
              </a:rPr>
              <a:t>S&amp;P Belçika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'nın kurulması</a:t>
            </a:r>
            <a:endParaRPr lang="tr-TR" sz="1067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7" name="Marcador de texto 13">
            <a:extLst>
              <a:ext uri="{FF2B5EF4-FFF2-40B4-BE49-F238E27FC236}">
                <a16:creationId xmlns:a16="http://schemas.microsoft.com/office/drawing/2014/main" id="{1221476B-2EC4-FD52-4731-C25AF905B49B}"/>
              </a:ext>
            </a:extLst>
          </p:cNvPr>
          <p:cNvSpPr txBox="1">
            <a:spLocks/>
          </p:cNvSpPr>
          <p:nvPr/>
        </p:nvSpPr>
        <p:spPr>
          <a:xfrm>
            <a:off x="7641763" y="5080702"/>
            <a:ext cx="1382597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bg2">
                    <a:lumMod val="50000"/>
                  </a:schemeClr>
                </a:solidFill>
              </a:rPr>
              <a:t>S&amp;P Avustralya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'nın kuruluşu</a:t>
            </a:r>
            <a:endParaRPr lang="tr-TR" sz="1067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8" name="Marcador de texto 13">
            <a:extLst>
              <a:ext uri="{FF2B5EF4-FFF2-40B4-BE49-F238E27FC236}">
                <a16:creationId xmlns:a16="http://schemas.microsoft.com/office/drawing/2014/main" id="{65BCB3A7-ECB0-12CF-DBDA-B632AF822D74}"/>
              </a:ext>
            </a:extLst>
          </p:cNvPr>
          <p:cNvSpPr txBox="1">
            <a:spLocks/>
          </p:cNvSpPr>
          <p:nvPr/>
        </p:nvSpPr>
        <p:spPr>
          <a:xfrm>
            <a:off x="9258493" y="5068967"/>
            <a:ext cx="1730620" cy="40661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VIM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6A043221-9639-425D-25B7-EA8CC11CAC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56519" y="3209533"/>
            <a:ext cx="60959" cy="274315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F006B664-7FD5-3EA9-5CA0-44786829D1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611351" y="3209533"/>
            <a:ext cx="60959" cy="274315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64E49AB9-6C8A-396E-A15A-5CAC319911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06994" y="3209533"/>
            <a:ext cx="60959" cy="274315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D611CEEF-6B3A-BAE5-2E19-42FE6362AA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97534" y="3209533"/>
            <a:ext cx="60959" cy="274315"/>
          </a:xfrm>
          <a:prstGeom prst="rect">
            <a:avLst/>
          </a:prstGeom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9B612197-AEBD-8F5D-DEF0-E59BED9D1A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449" y="4011808"/>
            <a:ext cx="946999" cy="474872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1CBF282B-3E11-CFB3-4A23-CCEBA50B25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38737" y="4474837"/>
            <a:ext cx="60959" cy="240025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E8200FBB-7B02-EC04-BBC5-8E3F2F49AB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002" y="4008358"/>
            <a:ext cx="939801" cy="471263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D5681610-B587-7F2B-F4A4-89F88A4C62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30617" y="4471154"/>
            <a:ext cx="60959" cy="240025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3BA7B7CB-97E1-7A48-5F8E-86A02B8993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557" y="4017547"/>
            <a:ext cx="939800" cy="471263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F4482F59-71BC-C97C-AD75-88DD5EEF4E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12681" y="4480344"/>
            <a:ext cx="60959" cy="240025"/>
          </a:xfrm>
          <a:prstGeom prst="rect">
            <a:avLst/>
          </a:prstGeom>
        </p:spPr>
      </p:pic>
      <p:pic>
        <p:nvPicPr>
          <p:cNvPr id="79" name="Imagen 78">
            <a:extLst>
              <a:ext uri="{FF2B5EF4-FFF2-40B4-BE49-F238E27FC236}">
                <a16:creationId xmlns:a16="http://schemas.microsoft.com/office/drawing/2014/main" id="{DBD94726-6FB8-CF43-5051-C9AAAB290B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3383" y="4011809"/>
            <a:ext cx="932920" cy="467812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D3E4CE21-36DC-F443-9708-E03A8DB987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89669" y="4474837"/>
            <a:ext cx="60959" cy="240025"/>
          </a:xfrm>
          <a:prstGeom prst="rect">
            <a:avLst/>
          </a:prstGeom>
        </p:spPr>
      </p:pic>
      <p:pic>
        <p:nvPicPr>
          <p:cNvPr id="81" name="Imagen 80">
            <a:extLst>
              <a:ext uri="{FF2B5EF4-FFF2-40B4-BE49-F238E27FC236}">
                <a16:creationId xmlns:a16="http://schemas.microsoft.com/office/drawing/2014/main" id="{3E8D807B-B6E8-2AB0-8304-B384C5324E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49" y="4011809"/>
            <a:ext cx="932920" cy="467812"/>
          </a:xfrm>
          <a:prstGeom prst="rect">
            <a:avLst/>
          </a:prstGeom>
        </p:spPr>
      </p:pic>
      <p:pic>
        <p:nvPicPr>
          <p:cNvPr id="85" name="Imagen 84">
            <a:extLst>
              <a:ext uri="{FF2B5EF4-FFF2-40B4-BE49-F238E27FC236}">
                <a16:creationId xmlns:a16="http://schemas.microsoft.com/office/drawing/2014/main" id="{00C424D9-576E-2607-CE27-0967F9529BA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24849" y="3037781"/>
            <a:ext cx="118556" cy="118556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D26A3B10-104D-43DE-2C79-6C0E880043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28398" y="3037781"/>
            <a:ext cx="118556" cy="118556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FB7BE9B8-A85A-821F-2082-4126D3E16D6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581449" y="3037781"/>
            <a:ext cx="118556" cy="118556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F4A346BA-AB49-996D-39A7-53F2521DB16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7783" y="3037781"/>
            <a:ext cx="118556" cy="118556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3B0B97D8-80DA-D7AA-6553-B4B170F5CBA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74121" y="3037781"/>
            <a:ext cx="118556" cy="118556"/>
          </a:xfrm>
          <a:prstGeom prst="rect">
            <a:avLst/>
          </a:prstGeom>
        </p:spPr>
      </p:pic>
      <p:pic>
        <p:nvPicPr>
          <p:cNvPr id="93" name="Imagen 92">
            <a:extLst>
              <a:ext uri="{FF2B5EF4-FFF2-40B4-BE49-F238E27FC236}">
                <a16:creationId xmlns:a16="http://schemas.microsoft.com/office/drawing/2014/main" id="{7500D23A-8677-EC96-EF81-444C2C721FB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2898562" y="4792864"/>
            <a:ext cx="127753" cy="127753"/>
          </a:xfrm>
          <a:prstGeom prst="rect">
            <a:avLst/>
          </a:prstGeom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E40E8845-1881-7BC6-C540-BD5563B668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4687684" y="4792864"/>
            <a:ext cx="127753" cy="127753"/>
          </a:xfrm>
          <a:prstGeom prst="rect">
            <a:avLst/>
          </a:prstGeom>
        </p:spPr>
      </p:pic>
      <p:pic>
        <p:nvPicPr>
          <p:cNvPr id="95" name="Imagen 94">
            <a:extLst>
              <a:ext uri="{FF2B5EF4-FFF2-40B4-BE49-F238E27FC236}">
                <a16:creationId xmlns:a16="http://schemas.microsoft.com/office/drawing/2014/main" id="{5E04E8F4-D28F-4AB7-3FCF-24D2DC16B2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79282" y="4792864"/>
            <a:ext cx="127753" cy="127753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77E1A2EA-4AA3-E7B8-EF4E-F56623C62B7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265929" y="4792864"/>
            <a:ext cx="127753" cy="127753"/>
          </a:xfrm>
          <a:prstGeom prst="rect">
            <a:avLst/>
          </a:prstGeom>
        </p:spPr>
      </p:pic>
      <p:pic>
        <p:nvPicPr>
          <p:cNvPr id="97" name="Imagen 96">
            <a:extLst>
              <a:ext uri="{FF2B5EF4-FFF2-40B4-BE49-F238E27FC236}">
                <a16:creationId xmlns:a16="http://schemas.microsoft.com/office/drawing/2014/main" id="{C450F969-C7C5-FAEC-AEC2-83529A52282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055052" y="4794445"/>
            <a:ext cx="127753" cy="127753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3088FAAD-03EC-FC4C-4AB1-49AFC09515E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086005" y="4474837"/>
            <a:ext cx="60959" cy="240025"/>
          </a:xfrm>
          <a:prstGeom prst="rect">
            <a:avLst/>
          </a:prstGeom>
        </p:spPr>
      </p:pic>
      <p:pic>
        <p:nvPicPr>
          <p:cNvPr id="105" name="Imagen 104">
            <a:extLst>
              <a:ext uri="{FF2B5EF4-FFF2-40B4-BE49-F238E27FC236}">
                <a16:creationId xmlns:a16="http://schemas.microsoft.com/office/drawing/2014/main" id="{853A3006-974F-5538-E313-E37B7A65FED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10507201" y="3485585"/>
            <a:ext cx="945928" cy="474335"/>
          </a:xfrm>
          <a:prstGeom prst="rect">
            <a:avLst/>
          </a:prstGeom>
        </p:spPr>
      </p:pic>
      <p:pic>
        <p:nvPicPr>
          <p:cNvPr id="106" name="Imagen 105">
            <a:extLst>
              <a:ext uri="{FF2B5EF4-FFF2-40B4-BE49-F238E27FC236}">
                <a16:creationId xmlns:a16="http://schemas.microsoft.com/office/drawing/2014/main" id="{03076F2B-F3B3-46E0-1291-2AAAF4C9E8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1408772" y="4039646"/>
            <a:ext cx="945928" cy="474335"/>
          </a:xfrm>
          <a:prstGeom prst="rect">
            <a:avLst/>
          </a:prstGeom>
        </p:spPr>
      </p:pic>
      <p:pic>
        <p:nvPicPr>
          <p:cNvPr id="108" name="Imagen 107">
            <a:extLst>
              <a:ext uri="{FF2B5EF4-FFF2-40B4-BE49-F238E27FC236}">
                <a16:creationId xmlns:a16="http://schemas.microsoft.com/office/drawing/2014/main" id="{F4ED772F-30EF-8FCD-EFE3-61F0D5F4E58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11035" y="4009910"/>
            <a:ext cx="945928" cy="474335"/>
          </a:xfrm>
          <a:prstGeom prst="rect">
            <a:avLst/>
          </a:prstGeom>
        </p:spPr>
      </p:pic>
      <p:sp>
        <p:nvSpPr>
          <p:cNvPr id="111" name="Marcador de texto 13">
            <a:extLst>
              <a:ext uri="{FF2B5EF4-FFF2-40B4-BE49-F238E27FC236}">
                <a16:creationId xmlns:a16="http://schemas.microsoft.com/office/drawing/2014/main" id="{AA419DB7-8B97-C03A-AA7D-6E4CF22F6E85}"/>
              </a:ext>
            </a:extLst>
          </p:cNvPr>
          <p:cNvSpPr txBox="1">
            <a:spLocks/>
          </p:cNvSpPr>
          <p:nvPr/>
        </p:nvSpPr>
        <p:spPr>
          <a:xfrm>
            <a:off x="10648635" y="3855180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2003</a:t>
            </a:r>
          </a:p>
        </p:txBody>
      </p:sp>
      <p:sp>
        <p:nvSpPr>
          <p:cNvPr id="112" name="Marcador de texto 13">
            <a:extLst>
              <a:ext uri="{FF2B5EF4-FFF2-40B4-BE49-F238E27FC236}">
                <a16:creationId xmlns:a16="http://schemas.microsoft.com/office/drawing/2014/main" id="{FCA39216-7949-DFFE-4158-4101B5D8ADC0}"/>
              </a:ext>
            </a:extLst>
          </p:cNvPr>
          <p:cNvSpPr txBox="1">
            <a:spLocks/>
          </p:cNvSpPr>
          <p:nvPr/>
        </p:nvSpPr>
        <p:spPr>
          <a:xfrm>
            <a:off x="11544054" y="3855180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2004</a:t>
            </a:r>
          </a:p>
        </p:txBody>
      </p:sp>
      <p:pic>
        <p:nvPicPr>
          <p:cNvPr id="113" name="Imagen 112">
            <a:extLst>
              <a:ext uri="{FF2B5EF4-FFF2-40B4-BE49-F238E27FC236}">
                <a16:creationId xmlns:a16="http://schemas.microsoft.com/office/drawing/2014/main" id="{99275943-D9BE-3678-05B3-E2DE8467C0D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188473" y="3449882"/>
            <a:ext cx="945928" cy="4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06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EAE85E-A4E3-BFD4-6D68-E4E0028F13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noProof="0" dirty="0"/>
              <a:t>Tarih</a:t>
            </a:r>
          </a:p>
        </p:txBody>
      </p:sp>
      <p:pic>
        <p:nvPicPr>
          <p:cNvPr id="58" name="Imagen 57">
            <a:extLst>
              <a:ext uri="{FF2B5EF4-FFF2-40B4-BE49-F238E27FC236}">
                <a16:creationId xmlns:a16="http://schemas.microsoft.com/office/drawing/2014/main" id="{4F7BFD2D-85B7-0B01-DB13-5C5A5572F8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537" y="3466558"/>
            <a:ext cx="939800" cy="471263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6E9A3627-1C41-1E99-F7EF-90FC24A2DB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3371" y="3473219"/>
            <a:ext cx="939800" cy="471263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34E1315D-2520-4B96-E82F-D1251AE1FF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8867" y="3473219"/>
            <a:ext cx="939800" cy="471263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8CE55516-AEAE-E75D-92A1-B5DA58AAA3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039" y="3473219"/>
            <a:ext cx="939800" cy="471263"/>
          </a:xfrm>
          <a:prstGeom prst="rect">
            <a:avLst/>
          </a:prstGeom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450EBC5E-4A7F-952D-DCE1-AECEC59DCD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209" y="3473219"/>
            <a:ext cx="939800" cy="471263"/>
          </a:xfrm>
          <a:prstGeom prst="rect">
            <a:avLst/>
          </a:prstGeom>
        </p:spPr>
      </p:pic>
      <p:sp>
        <p:nvSpPr>
          <p:cNvPr id="64" name="Marcador de texto 13">
            <a:extLst>
              <a:ext uri="{FF2B5EF4-FFF2-40B4-BE49-F238E27FC236}">
                <a16:creationId xmlns:a16="http://schemas.microsoft.com/office/drawing/2014/main" id="{FACB99F9-2782-B130-81D5-A96184710B3F}"/>
              </a:ext>
            </a:extLst>
          </p:cNvPr>
          <p:cNvSpPr txBox="1">
            <a:spLocks/>
          </p:cNvSpPr>
          <p:nvPr/>
        </p:nvSpPr>
        <p:spPr>
          <a:xfrm>
            <a:off x="17252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2003</a:t>
            </a:r>
          </a:p>
        </p:txBody>
      </p:sp>
      <p:sp>
        <p:nvSpPr>
          <p:cNvPr id="65" name="Marcador de texto 13">
            <a:extLst>
              <a:ext uri="{FF2B5EF4-FFF2-40B4-BE49-F238E27FC236}">
                <a16:creationId xmlns:a16="http://schemas.microsoft.com/office/drawing/2014/main" id="{E4F1C7EA-64D1-A573-6341-94F3714FC81C}"/>
              </a:ext>
            </a:extLst>
          </p:cNvPr>
          <p:cNvSpPr txBox="1">
            <a:spLocks/>
          </p:cNvSpPr>
          <p:nvPr/>
        </p:nvSpPr>
        <p:spPr>
          <a:xfrm>
            <a:off x="262475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2004</a:t>
            </a:r>
          </a:p>
        </p:txBody>
      </p:sp>
      <p:sp>
        <p:nvSpPr>
          <p:cNvPr id="66" name="Marcador de texto 13">
            <a:extLst>
              <a:ext uri="{FF2B5EF4-FFF2-40B4-BE49-F238E27FC236}">
                <a16:creationId xmlns:a16="http://schemas.microsoft.com/office/drawing/2014/main" id="{A7942090-FFFE-3EAC-9608-5675327D18EF}"/>
              </a:ext>
            </a:extLst>
          </p:cNvPr>
          <p:cNvSpPr txBox="1">
            <a:spLocks/>
          </p:cNvSpPr>
          <p:nvPr/>
        </p:nvSpPr>
        <p:spPr>
          <a:xfrm>
            <a:off x="351883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2005</a:t>
            </a:r>
          </a:p>
        </p:txBody>
      </p:sp>
      <p:sp>
        <p:nvSpPr>
          <p:cNvPr id="67" name="Marcador de texto 13">
            <a:extLst>
              <a:ext uri="{FF2B5EF4-FFF2-40B4-BE49-F238E27FC236}">
                <a16:creationId xmlns:a16="http://schemas.microsoft.com/office/drawing/2014/main" id="{7F64B549-E9FB-2C36-34FC-6197583F07F0}"/>
              </a:ext>
            </a:extLst>
          </p:cNvPr>
          <p:cNvSpPr txBox="1">
            <a:spLocks/>
          </p:cNvSpPr>
          <p:nvPr/>
        </p:nvSpPr>
        <p:spPr>
          <a:xfrm>
            <a:off x="4423755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2006</a:t>
            </a:r>
          </a:p>
        </p:txBody>
      </p:sp>
      <p:sp>
        <p:nvSpPr>
          <p:cNvPr id="68" name="Marcador de texto 13">
            <a:extLst>
              <a:ext uri="{FF2B5EF4-FFF2-40B4-BE49-F238E27FC236}">
                <a16:creationId xmlns:a16="http://schemas.microsoft.com/office/drawing/2014/main" id="{BC856D56-6ED3-E764-F6F9-7EDD92133EE9}"/>
              </a:ext>
            </a:extLst>
          </p:cNvPr>
          <p:cNvSpPr txBox="1">
            <a:spLocks/>
          </p:cNvSpPr>
          <p:nvPr/>
        </p:nvSpPr>
        <p:spPr>
          <a:xfrm>
            <a:off x="61956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2008</a:t>
            </a:r>
          </a:p>
        </p:txBody>
      </p:sp>
      <p:sp>
        <p:nvSpPr>
          <p:cNvPr id="69" name="Marcador de texto 13">
            <a:extLst>
              <a:ext uri="{FF2B5EF4-FFF2-40B4-BE49-F238E27FC236}">
                <a16:creationId xmlns:a16="http://schemas.microsoft.com/office/drawing/2014/main" id="{7612F7C9-4D02-3696-101A-42F195FA2545}"/>
              </a:ext>
            </a:extLst>
          </p:cNvPr>
          <p:cNvSpPr txBox="1">
            <a:spLocks/>
          </p:cNvSpPr>
          <p:nvPr/>
        </p:nvSpPr>
        <p:spPr>
          <a:xfrm>
            <a:off x="530699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2007</a:t>
            </a:r>
          </a:p>
        </p:txBody>
      </p:sp>
      <p:sp>
        <p:nvSpPr>
          <p:cNvPr id="70" name="Marcador de texto 13">
            <a:extLst>
              <a:ext uri="{FF2B5EF4-FFF2-40B4-BE49-F238E27FC236}">
                <a16:creationId xmlns:a16="http://schemas.microsoft.com/office/drawing/2014/main" id="{5AEDDD43-F116-83EB-F3B3-B05DA6ABA233}"/>
              </a:ext>
            </a:extLst>
          </p:cNvPr>
          <p:cNvSpPr txBox="1">
            <a:spLocks/>
          </p:cNvSpPr>
          <p:nvPr/>
        </p:nvSpPr>
        <p:spPr>
          <a:xfrm>
            <a:off x="708973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2009</a:t>
            </a:r>
          </a:p>
        </p:txBody>
      </p:sp>
      <p:sp>
        <p:nvSpPr>
          <p:cNvPr id="71" name="Marcador de texto 13">
            <a:extLst>
              <a:ext uri="{FF2B5EF4-FFF2-40B4-BE49-F238E27FC236}">
                <a16:creationId xmlns:a16="http://schemas.microsoft.com/office/drawing/2014/main" id="{93C94959-2940-3B45-D6AB-5FE9B83D62B4}"/>
              </a:ext>
            </a:extLst>
          </p:cNvPr>
          <p:cNvSpPr txBox="1">
            <a:spLocks/>
          </p:cNvSpPr>
          <p:nvPr/>
        </p:nvSpPr>
        <p:spPr>
          <a:xfrm>
            <a:off x="8829131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ED4B51"/>
                </a:solidFill>
              </a:rPr>
              <a:t>2011</a:t>
            </a:r>
          </a:p>
        </p:txBody>
      </p:sp>
      <p:sp>
        <p:nvSpPr>
          <p:cNvPr id="72" name="Marcador de texto 13">
            <a:extLst>
              <a:ext uri="{FF2B5EF4-FFF2-40B4-BE49-F238E27FC236}">
                <a16:creationId xmlns:a16="http://schemas.microsoft.com/office/drawing/2014/main" id="{23713E14-A339-76CC-7F6B-26494EC9A207}"/>
              </a:ext>
            </a:extLst>
          </p:cNvPr>
          <p:cNvSpPr txBox="1">
            <a:spLocks/>
          </p:cNvSpPr>
          <p:nvPr/>
        </p:nvSpPr>
        <p:spPr>
          <a:xfrm>
            <a:off x="7940470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2010</a:t>
            </a:r>
          </a:p>
        </p:txBody>
      </p:sp>
      <p:sp>
        <p:nvSpPr>
          <p:cNvPr id="73" name="Marcador de texto 13">
            <a:extLst>
              <a:ext uri="{FF2B5EF4-FFF2-40B4-BE49-F238E27FC236}">
                <a16:creationId xmlns:a16="http://schemas.microsoft.com/office/drawing/2014/main" id="{0094FF87-A654-B7BC-70CB-0EFCEF02F43F}"/>
              </a:ext>
            </a:extLst>
          </p:cNvPr>
          <p:cNvSpPr txBox="1">
            <a:spLocks/>
          </p:cNvSpPr>
          <p:nvPr/>
        </p:nvSpPr>
        <p:spPr>
          <a:xfrm>
            <a:off x="9761142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rgbClr val="961918"/>
                </a:solidFill>
              </a:rPr>
              <a:t>2012</a:t>
            </a:r>
          </a:p>
        </p:txBody>
      </p:sp>
      <p:pic>
        <p:nvPicPr>
          <p:cNvPr id="74" name="Imagen 73">
            <a:extLst>
              <a:ext uri="{FF2B5EF4-FFF2-40B4-BE49-F238E27FC236}">
                <a16:creationId xmlns:a16="http://schemas.microsoft.com/office/drawing/2014/main" id="{2B47D04C-C1E5-02AA-1A21-EC6B9C8B2F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53958" y="3209533"/>
            <a:ext cx="60959" cy="274315"/>
          </a:xfrm>
          <a:prstGeom prst="rect">
            <a:avLst/>
          </a:prstGeom>
        </p:spPr>
      </p:pic>
      <p:sp>
        <p:nvSpPr>
          <p:cNvPr id="75" name="Marcador de texto 13">
            <a:extLst>
              <a:ext uri="{FF2B5EF4-FFF2-40B4-BE49-F238E27FC236}">
                <a16:creationId xmlns:a16="http://schemas.microsoft.com/office/drawing/2014/main" id="{F214548D-0429-1458-7E15-00BEF3BB7350}"/>
              </a:ext>
            </a:extLst>
          </p:cNvPr>
          <p:cNvSpPr txBox="1">
            <a:spLocks/>
          </p:cNvSpPr>
          <p:nvPr/>
        </p:nvSpPr>
        <p:spPr>
          <a:xfrm>
            <a:off x="1366693" y="2386489"/>
            <a:ext cx="1481568" cy="57730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Kruger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'da %25'lik hisse alımı ve %25'lik hisse için opsiyon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6" name="Marcador de texto 13">
            <a:extLst>
              <a:ext uri="{FF2B5EF4-FFF2-40B4-BE49-F238E27FC236}">
                <a16:creationId xmlns:a16="http://schemas.microsoft.com/office/drawing/2014/main" id="{7F37A312-C8F5-539F-3383-798B583C15F3}"/>
              </a:ext>
            </a:extLst>
          </p:cNvPr>
          <p:cNvSpPr txBox="1">
            <a:spLocks/>
          </p:cNvSpPr>
          <p:nvPr/>
        </p:nvSpPr>
        <p:spPr>
          <a:xfrm>
            <a:off x="2073384" y="5056441"/>
            <a:ext cx="1768808" cy="68771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Breidert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'in satın alınması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Baltic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kurulması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7" name="Marcador de texto 13">
            <a:extLst>
              <a:ext uri="{FF2B5EF4-FFF2-40B4-BE49-F238E27FC236}">
                <a16:creationId xmlns:a16="http://schemas.microsoft.com/office/drawing/2014/main" id="{C5F1EDDD-B329-16C0-A8BF-9201A5A61405}"/>
              </a:ext>
            </a:extLst>
          </p:cNvPr>
          <p:cNvSpPr txBox="1">
            <a:spLocks/>
          </p:cNvSpPr>
          <p:nvPr/>
        </p:nvSpPr>
        <p:spPr>
          <a:xfrm>
            <a:off x="2991671" y="2482732"/>
            <a:ext cx="1747684" cy="43826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Kanada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Avusturya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'nın kuruluşu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8" name="Marcador de texto 13">
            <a:extLst>
              <a:ext uri="{FF2B5EF4-FFF2-40B4-BE49-F238E27FC236}">
                <a16:creationId xmlns:a16="http://schemas.microsoft.com/office/drawing/2014/main" id="{615250F7-237D-D32F-918D-366F5F5C3D1F}"/>
              </a:ext>
            </a:extLst>
          </p:cNvPr>
          <p:cNvSpPr txBox="1">
            <a:spLocks/>
          </p:cNvSpPr>
          <p:nvPr/>
        </p:nvSpPr>
        <p:spPr>
          <a:xfrm>
            <a:off x="4707536" y="2107165"/>
            <a:ext cx="1887205" cy="79831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İsviçre, Romanya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Kolombiya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'nın Kuruluşu </a:t>
            </a:r>
          </a:p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Envirovent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9" name="Marcador de texto 13">
            <a:extLst>
              <a:ext uri="{FF2B5EF4-FFF2-40B4-BE49-F238E27FC236}">
                <a16:creationId xmlns:a16="http://schemas.microsoft.com/office/drawing/2014/main" id="{7AD01C7E-CE78-7243-9DA4-7DAAED94E64B}"/>
              </a:ext>
            </a:extLst>
          </p:cNvPr>
          <p:cNvSpPr txBox="1">
            <a:spLocks/>
          </p:cNvSpPr>
          <p:nvPr/>
        </p:nvSpPr>
        <p:spPr>
          <a:xfrm>
            <a:off x="6701326" y="2532184"/>
            <a:ext cx="1588343" cy="43826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Kruger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'daki kalan %50'nin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0" name="Marcador de texto 13">
            <a:extLst>
              <a:ext uri="{FF2B5EF4-FFF2-40B4-BE49-F238E27FC236}">
                <a16:creationId xmlns:a16="http://schemas.microsoft.com/office/drawing/2014/main" id="{3A9B81A9-0BEA-2B92-6A0E-3A863663A142}"/>
              </a:ext>
            </a:extLst>
          </p:cNvPr>
          <p:cNvSpPr txBox="1">
            <a:spLocks/>
          </p:cNvSpPr>
          <p:nvPr/>
        </p:nvSpPr>
        <p:spPr>
          <a:xfrm>
            <a:off x="8484847" y="2386489"/>
            <a:ext cx="1487123" cy="98932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bg2">
                    <a:lumMod val="50000"/>
                  </a:schemeClr>
                </a:solidFill>
              </a:rPr>
              <a:t>Otam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 (Brezilya) ve </a:t>
            </a:r>
            <a:r>
              <a:rPr lang="tr-TR" sz="1067" b="1" dirty="0" err="1">
                <a:solidFill>
                  <a:schemeClr val="bg2">
                    <a:lumMod val="50000"/>
                  </a:schemeClr>
                </a:solidFill>
              </a:rPr>
              <a:t>Covent</a:t>
            </a:r>
            <a:r>
              <a:rPr lang="tr-TR" sz="1067" dirty="0" err="1">
                <a:solidFill>
                  <a:schemeClr val="bg2">
                    <a:lumMod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 (Norveç) satın alınması</a:t>
            </a:r>
          </a:p>
        </p:txBody>
      </p:sp>
      <p:sp>
        <p:nvSpPr>
          <p:cNvPr id="81" name="Marcador de texto 13">
            <a:extLst>
              <a:ext uri="{FF2B5EF4-FFF2-40B4-BE49-F238E27FC236}">
                <a16:creationId xmlns:a16="http://schemas.microsoft.com/office/drawing/2014/main" id="{FC5566F1-EE42-DCCF-ACB4-AF00B47AABEF}"/>
              </a:ext>
            </a:extLst>
          </p:cNvPr>
          <p:cNvSpPr txBox="1">
            <a:spLocks/>
          </p:cNvSpPr>
          <p:nvPr/>
        </p:nvSpPr>
        <p:spPr>
          <a:xfrm>
            <a:off x="4069220" y="5080702"/>
            <a:ext cx="1414835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Kruger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’da 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opsiyonlanan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%25’lik hissenin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2" name="Marcador de texto 13">
            <a:extLst>
              <a:ext uri="{FF2B5EF4-FFF2-40B4-BE49-F238E27FC236}">
                <a16:creationId xmlns:a16="http://schemas.microsoft.com/office/drawing/2014/main" id="{75968BEB-55C0-7981-32B1-9462CA628AA7}"/>
              </a:ext>
            </a:extLst>
          </p:cNvPr>
          <p:cNvSpPr txBox="1">
            <a:spLocks/>
          </p:cNvSpPr>
          <p:nvPr/>
        </p:nvSpPr>
        <p:spPr>
          <a:xfrm>
            <a:off x="5730511" y="5068966"/>
            <a:ext cx="1664796" cy="46693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Orta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America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'nın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kuruluşu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3" name="Marcador de texto 13">
            <a:extLst>
              <a:ext uri="{FF2B5EF4-FFF2-40B4-BE49-F238E27FC236}">
                <a16:creationId xmlns:a16="http://schemas.microsoft.com/office/drawing/2014/main" id="{990E7196-45E5-20A6-4BA7-6CFD1DE7E1F4}"/>
              </a:ext>
            </a:extLst>
          </p:cNvPr>
          <p:cNvSpPr txBox="1">
            <a:spLocks/>
          </p:cNvSpPr>
          <p:nvPr/>
        </p:nvSpPr>
        <p:spPr>
          <a:xfrm>
            <a:off x="7641763" y="5080702"/>
            <a:ext cx="1382597" cy="45520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RenewAire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4" name="Marcador de texto 13">
            <a:extLst>
              <a:ext uri="{FF2B5EF4-FFF2-40B4-BE49-F238E27FC236}">
                <a16:creationId xmlns:a16="http://schemas.microsoft.com/office/drawing/2014/main" id="{207F8DD2-E1CA-5D7C-DD48-5D47765C382D}"/>
              </a:ext>
            </a:extLst>
          </p:cNvPr>
          <p:cNvSpPr txBox="1">
            <a:spLocks/>
          </p:cNvSpPr>
          <p:nvPr/>
        </p:nvSpPr>
        <p:spPr>
          <a:xfrm>
            <a:off x="9154695" y="5078083"/>
            <a:ext cx="1923576" cy="119296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Chile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Elektrodesign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'ın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(Çek Cumhuriyeti ve Slovakya) satın alınması</a:t>
            </a:r>
          </a:p>
        </p:txBody>
      </p:sp>
      <p:pic>
        <p:nvPicPr>
          <p:cNvPr id="85" name="Imagen 84">
            <a:extLst>
              <a:ext uri="{FF2B5EF4-FFF2-40B4-BE49-F238E27FC236}">
                <a16:creationId xmlns:a16="http://schemas.microsoft.com/office/drawing/2014/main" id="{0A3D5422-E1DA-9A5B-6818-2D2BB49482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56519" y="3209533"/>
            <a:ext cx="60959" cy="274315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4FC5537B-16C0-4E67-CC50-1DF958034C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611351" y="3209533"/>
            <a:ext cx="60959" cy="274315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6537825E-AFD6-10D7-DCDF-3F4298F400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06994" y="3209533"/>
            <a:ext cx="60959" cy="274315"/>
          </a:xfrm>
          <a:prstGeom prst="rect">
            <a:avLst/>
          </a:prstGeom>
        </p:spPr>
      </p:pic>
      <p:pic>
        <p:nvPicPr>
          <p:cNvPr id="88" name="Imagen 87">
            <a:extLst>
              <a:ext uri="{FF2B5EF4-FFF2-40B4-BE49-F238E27FC236}">
                <a16:creationId xmlns:a16="http://schemas.microsoft.com/office/drawing/2014/main" id="{A956D724-0121-A873-C477-CAB32A2B88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97534" y="3209533"/>
            <a:ext cx="60959" cy="274315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6F321603-7E65-10F9-111E-94097E4DDF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449" y="4011808"/>
            <a:ext cx="946999" cy="474872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7F4381AC-CB1B-FD69-8566-877CDE93E0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38737" y="4474837"/>
            <a:ext cx="60959" cy="240025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E85CA548-CEBC-6B44-9450-50A9C73592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002" y="4008358"/>
            <a:ext cx="939801" cy="471263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4CB9264A-7AF3-12CD-725C-3788D7DB49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30617" y="4471154"/>
            <a:ext cx="60959" cy="240025"/>
          </a:xfrm>
          <a:prstGeom prst="rect">
            <a:avLst/>
          </a:prstGeom>
        </p:spPr>
      </p:pic>
      <p:pic>
        <p:nvPicPr>
          <p:cNvPr id="93" name="Imagen 92">
            <a:extLst>
              <a:ext uri="{FF2B5EF4-FFF2-40B4-BE49-F238E27FC236}">
                <a16:creationId xmlns:a16="http://schemas.microsoft.com/office/drawing/2014/main" id="{499BB8C3-B6E5-61ED-4013-346AFAA57C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557" y="4017547"/>
            <a:ext cx="939800" cy="471263"/>
          </a:xfrm>
          <a:prstGeom prst="rect">
            <a:avLst/>
          </a:prstGeom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32BBEDAB-1FB7-B2FF-63BB-B768CF6348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12681" y="4480344"/>
            <a:ext cx="60959" cy="240025"/>
          </a:xfrm>
          <a:prstGeom prst="rect">
            <a:avLst/>
          </a:prstGeom>
        </p:spPr>
      </p:pic>
      <p:pic>
        <p:nvPicPr>
          <p:cNvPr id="95" name="Imagen 94">
            <a:extLst>
              <a:ext uri="{FF2B5EF4-FFF2-40B4-BE49-F238E27FC236}">
                <a16:creationId xmlns:a16="http://schemas.microsoft.com/office/drawing/2014/main" id="{5872B682-2B33-9D49-32E3-A079C2BDEF9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3383" y="4011809"/>
            <a:ext cx="932920" cy="467812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6367B0E9-2B54-CFB1-3F3F-DF1A551EAB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89669" y="4474837"/>
            <a:ext cx="60959" cy="240025"/>
          </a:xfrm>
          <a:prstGeom prst="rect">
            <a:avLst/>
          </a:prstGeom>
        </p:spPr>
      </p:pic>
      <p:pic>
        <p:nvPicPr>
          <p:cNvPr id="97" name="Imagen 96">
            <a:extLst>
              <a:ext uri="{FF2B5EF4-FFF2-40B4-BE49-F238E27FC236}">
                <a16:creationId xmlns:a16="http://schemas.microsoft.com/office/drawing/2014/main" id="{65FFB31A-6D14-B808-3CF9-96A894FADF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7149" y="4011809"/>
            <a:ext cx="932920" cy="467812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FBB6DB4A-EA23-C64C-17F4-8FBBEA8381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24849" y="3037781"/>
            <a:ext cx="118556" cy="118556"/>
          </a:xfrm>
          <a:prstGeom prst="rect">
            <a:avLst/>
          </a:prstGeom>
        </p:spPr>
      </p:pic>
      <p:pic>
        <p:nvPicPr>
          <p:cNvPr id="99" name="Imagen 98">
            <a:extLst>
              <a:ext uri="{FF2B5EF4-FFF2-40B4-BE49-F238E27FC236}">
                <a16:creationId xmlns:a16="http://schemas.microsoft.com/office/drawing/2014/main" id="{A0F2CDAD-E241-94B1-34B1-69C5250D2C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28398" y="3037781"/>
            <a:ext cx="118556" cy="118556"/>
          </a:xfrm>
          <a:prstGeom prst="rect">
            <a:avLst/>
          </a:prstGeom>
        </p:spPr>
      </p:pic>
      <p:pic>
        <p:nvPicPr>
          <p:cNvPr id="100" name="Imagen 99">
            <a:extLst>
              <a:ext uri="{FF2B5EF4-FFF2-40B4-BE49-F238E27FC236}">
                <a16:creationId xmlns:a16="http://schemas.microsoft.com/office/drawing/2014/main" id="{D4DAA46C-B73E-0F77-810B-1F583A42F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581449" y="3037781"/>
            <a:ext cx="118556" cy="118556"/>
          </a:xfrm>
          <a:prstGeom prst="rect">
            <a:avLst/>
          </a:prstGeom>
        </p:spPr>
      </p:pic>
      <p:pic>
        <p:nvPicPr>
          <p:cNvPr id="101" name="Imagen 100">
            <a:extLst>
              <a:ext uri="{FF2B5EF4-FFF2-40B4-BE49-F238E27FC236}">
                <a16:creationId xmlns:a16="http://schemas.microsoft.com/office/drawing/2014/main" id="{98829017-CA7F-9345-75DC-F4777CFF3C4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7783" y="3037781"/>
            <a:ext cx="118556" cy="118556"/>
          </a:xfrm>
          <a:prstGeom prst="rect">
            <a:avLst/>
          </a:prstGeom>
        </p:spPr>
      </p:pic>
      <p:pic>
        <p:nvPicPr>
          <p:cNvPr id="102" name="Imagen 101">
            <a:extLst>
              <a:ext uri="{FF2B5EF4-FFF2-40B4-BE49-F238E27FC236}">
                <a16:creationId xmlns:a16="http://schemas.microsoft.com/office/drawing/2014/main" id="{67BFDD5B-8C6F-C366-B2B4-0110930236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74121" y="3037781"/>
            <a:ext cx="118556" cy="118556"/>
          </a:xfrm>
          <a:prstGeom prst="rect">
            <a:avLst/>
          </a:prstGeom>
        </p:spPr>
      </p:pic>
      <p:pic>
        <p:nvPicPr>
          <p:cNvPr id="103" name="Imagen 102">
            <a:extLst>
              <a:ext uri="{FF2B5EF4-FFF2-40B4-BE49-F238E27FC236}">
                <a16:creationId xmlns:a16="http://schemas.microsoft.com/office/drawing/2014/main" id="{3201ABA7-E2BC-53DA-8B5E-9EA79E0AD24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2898562" y="4792864"/>
            <a:ext cx="127753" cy="127753"/>
          </a:xfrm>
          <a:prstGeom prst="rect">
            <a:avLst/>
          </a:prstGeom>
        </p:spPr>
      </p:pic>
      <p:pic>
        <p:nvPicPr>
          <p:cNvPr id="104" name="Imagen 103">
            <a:extLst>
              <a:ext uri="{FF2B5EF4-FFF2-40B4-BE49-F238E27FC236}">
                <a16:creationId xmlns:a16="http://schemas.microsoft.com/office/drawing/2014/main" id="{F5C61DF6-EC39-27A9-A2EC-4E677C41A53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4687684" y="4792864"/>
            <a:ext cx="127753" cy="127753"/>
          </a:xfrm>
          <a:prstGeom prst="rect">
            <a:avLst/>
          </a:prstGeom>
        </p:spPr>
      </p:pic>
      <p:pic>
        <p:nvPicPr>
          <p:cNvPr id="105" name="Imagen 104">
            <a:extLst>
              <a:ext uri="{FF2B5EF4-FFF2-40B4-BE49-F238E27FC236}">
                <a16:creationId xmlns:a16="http://schemas.microsoft.com/office/drawing/2014/main" id="{040EAB08-D5FE-321D-70C3-7A8614D5C8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79282" y="4792864"/>
            <a:ext cx="127753" cy="127753"/>
          </a:xfrm>
          <a:prstGeom prst="rect">
            <a:avLst/>
          </a:prstGeom>
        </p:spPr>
      </p:pic>
      <p:pic>
        <p:nvPicPr>
          <p:cNvPr id="106" name="Imagen 105">
            <a:extLst>
              <a:ext uri="{FF2B5EF4-FFF2-40B4-BE49-F238E27FC236}">
                <a16:creationId xmlns:a16="http://schemas.microsoft.com/office/drawing/2014/main" id="{897013C7-F7D9-1F26-147C-364BF5BDD6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265929" y="4792864"/>
            <a:ext cx="127753" cy="127753"/>
          </a:xfrm>
          <a:prstGeom prst="rect">
            <a:avLst/>
          </a:prstGeom>
        </p:spPr>
      </p:pic>
      <p:pic>
        <p:nvPicPr>
          <p:cNvPr id="107" name="Imagen 106">
            <a:extLst>
              <a:ext uri="{FF2B5EF4-FFF2-40B4-BE49-F238E27FC236}">
                <a16:creationId xmlns:a16="http://schemas.microsoft.com/office/drawing/2014/main" id="{3FD9405E-EF6A-51E2-F9A2-1EC01CBE79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055052" y="4794445"/>
            <a:ext cx="127753" cy="127753"/>
          </a:xfrm>
          <a:prstGeom prst="rect">
            <a:avLst/>
          </a:prstGeom>
        </p:spPr>
      </p:pic>
      <p:pic>
        <p:nvPicPr>
          <p:cNvPr id="108" name="Imagen 107">
            <a:extLst>
              <a:ext uri="{FF2B5EF4-FFF2-40B4-BE49-F238E27FC236}">
                <a16:creationId xmlns:a16="http://schemas.microsoft.com/office/drawing/2014/main" id="{4406D970-2096-6690-8839-3C83FF5C91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086005" y="4474837"/>
            <a:ext cx="60959" cy="24002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8BE56A6D-C390-7994-97B9-509F9B414C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1867" y="-10688"/>
            <a:ext cx="2760133" cy="2760133"/>
          </a:xfrm>
          <a:prstGeom prst="rect">
            <a:avLst/>
          </a:prstGeom>
        </p:spPr>
      </p:pic>
      <p:pic>
        <p:nvPicPr>
          <p:cNvPr id="117" name="Imagen 116">
            <a:extLst>
              <a:ext uri="{FF2B5EF4-FFF2-40B4-BE49-F238E27FC236}">
                <a16:creationId xmlns:a16="http://schemas.microsoft.com/office/drawing/2014/main" id="{2E309632-0C4E-F4D0-E60C-5E9E59C7155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10499767" y="3485585"/>
            <a:ext cx="945928" cy="474335"/>
          </a:xfrm>
          <a:prstGeom prst="rect">
            <a:avLst/>
          </a:prstGeom>
        </p:spPr>
      </p:pic>
      <p:pic>
        <p:nvPicPr>
          <p:cNvPr id="118" name="Imagen 117">
            <a:extLst>
              <a:ext uri="{FF2B5EF4-FFF2-40B4-BE49-F238E27FC236}">
                <a16:creationId xmlns:a16="http://schemas.microsoft.com/office/drawing/2014/main" id="{23EC673B-9D4E-AE39-E835-B6034D1C65B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1401337" y="4039646"/>
            <a:ext cx="945928" cy="474335"/>
          </a:xfrm>
          <a:prstGeom prst="rect">
            <a:avLst/>
          </a:prstGeom>
        </p:spPr>
      </p:pic>
      <p:pic>
        <p:nvPicPr>
          <p:cNvPr id="120" name="Imagen 119">
            <a:extLst>
              <a:ext uri="{FF2B5EF4-FFF2-40B4-BE49-F238E27FC236}">
                <a16:creationId xmlns:a16="http://schemas.microsoft.com/office/drawing/2014/main" id="{E48A587C-5FDE-4B87-A4CE-3944453616C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11035" y="4009910"/>
            <a:ext cx="945928" cy="474335"/>
          </a:xfrm>
          <a:prstGeom prst="rect">
            <a:avLst/>
          </a:prstGeom>
        </p:spPr>
      </p:pic>
      <p:sp>
        <p:nvSpPr>
          <p:cNvPr id="121" name="Marcador de texto 13">
            <a:extLst>
              <a:ext uri="{FF2B5EF4-FFF2-40B4-BE49-F238E27FC236}">
                <a16:creationId xmlns:a16="http://schemas.microsoft.com/office/drawing/2014/main" id="{237227D6-6330-68B8-A9B8-C446A242B6CA}"/>
              </a:ext>
            </a:extLst>
          </p:cNvPr>
          <p:cNvSpPr txBox="1">
            <a:spLocks/>
          </p:cNvSpPr>
          <p:nvPr/>
        </p:nvSpPr>
        <p:spPr>
          <a:xfrm>
            <a:off x="825727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2002</a:t>
            </a:r>
          </a:p>
        </p:txBody>
      </p:sp>
      <p:sp>
        <p:nvSpPr>
          <p:cNvPr id="122" name="Marcador de texto 13">
            <a:extLst>
              <a:ext uri="{FF2B5EF4-FFF2-40B4-BE49-F238E27FC236}">
                <a16:creationId xmlns:a16="http://schemas.microsoft.com/office/drawing/2014/main" id="{485AB082-319C-B83E-B67B-EF032FA9CAEA}"/>
              </a:ext>
            </a:extLst>
          </p:cNvPr>
          <p:cNvSpPr txBox="1">
            <a:spLocks/>
          </p:cNvSpPr>
          <p:nvPr/>
        </p:nvSpPr>
        <p:spPr>
          <a:xfrm>
            <a:off x="-64727" y="3852037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2001</a:t>
            </a:r>
          </a:p>
        </p:txBody>
      </p:sp>
      <p:sp>
        <p:nvSpPr>
          <p:cNvPr id="123" name="Marcador de texto 13">
            <a:extLst>
              <a:ext uri="{FF2B5EF4-FFF2-40B4-BE49-F238E27FC236}">
                <a16:creationId xmlns:a16="http://schemas.microsoft.com/office/drawing/2014/main" id="{ACFAA6A6-8624-EE62-310A-76077C23F027}"/>
              </a:ext>
            </a:extLst>
          </p:cNvPr>
          <p:cNvSpPr txBox="1">
            <a:spLocks/>
          </p:cNvSpPr>
          <p:nvPr/>
        </p:nvSpPr>
        <p:spPr>
          <a:xfrm>
            <a:off x="10633766" y="3855180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2013</a:t>
            </a:r>
          </a:p>
        </p:txBody>
      </p:sp>
      <p:sp>
        <p:nvSpPr>
          <p:cNvPr id="124" name="Marcador de texto 13">
            <a:extLst>
              <a:ext uri="{FF2B5EF4-FFF2-40B4-BE49-F238E27FC236}">
                <a16:creationId xmlns:a16="http://schemas.microsoft.com/office/drawing/2014/main" id="{8A11FF56-38F1-6A5E-D44A-EF81ACD4A881}"/>
              </a:ext>
            </a:extLst>
          </p:cNvPr>
          <p:cNvSpPr txBox="1">
            <a:spLocks/>
          </p:cNvSpPr>
          <p:nvPr/>
        </p:nvSpPr>
        <p:spPr>
          <a:xfrm>
            <a:off x="11529185" y="3855180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333" b="1" dirty="0">
                <a:solidFill>
                  <a:schemeClr val="bg1">
                    <a:lumMod val="95000"/>
                  </a:schemeClr>
                </a:solidFill>
              </a:rPr>
              <a:t>2015</a:t>
            </a:r>
          </a:p>
        </p:txBody>
      </p:sp>
      <p:pic>
        <p:nvPicPr>
          <p:cNvPr id="126" name="Imagen 125">
            <a:extLst>
              <a:ext uri="{FF2B5EF4-FFF2-40B4-BE49-F238E27FC236}">
                <a16:creationId xmlns:a16="http://schemas.microsoft.com/office/drawing/2014/main" id="{3044C447-3347-3557-328C-D21602B39EE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188473" y="3449882"/>
            <a:ext cx="945928" cy="47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37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D755162-DFE8-96B8-83F9-642327F2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EAE85E-A4E3-BFD4-6D68-E4E0028F13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Tarih</a:t>
            </a:r>
            <a:endParaRPr lang="en-GB" dirty="0"/>
          </a:p>
        </p:txBody>
      </p:sp>
      <p:pic>
        <p:nvPicPr>
          <p:cNvPr id="58" name="Imagen 57">
            <a:extLst>
              <a:ext uri="{FF2B5EF4-FFF2-40B4-BE49-F238E27FC236}">
                <a16:creationId xmlns:a16="http://schemas.microsoft.com/office/drawing/2014/main" id="{4F7BFD2D-85B7-0B01-DB13-5C5A5572F8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537" y="3466558"/>
            <a:ext cx="939800" cy="471263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6E9A3627-1C41-1E99-F7EF-90FC24A2DB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3371" y="3473219"/>
            <a:ext cx="939800" cy="471263"/>
          </a:xfrm>
          <a:prstGeom prst="rect">
            <a:avLst/>
          </a:prstGeom>
        </p:spPr>
      </p:pic>
      <p:pic>
        <p:nvPicPr>
          <p:cNvPr id="60" name="Imagen 59">
            <a:extLst>
              <a:ext uri="{FF2B5EF4-FFF2-40B4-BE49-F238E27FC236}">
                <a16:creationId xmlns:a16="http://schemas.microsoft.com/office/drawing/2014/main" id="{34E1315D-2520-4B96-E82F-D1251AE1FF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8867" y="3473219"/>
            <a:ext cx="939800" cy="471263"/>
          </a:xfrm>
          <a:prstGeom prst="rect">
            <a:avLst/>
          </a:prstGeom>
        </p:spPr>
      </p:pic>
      <p:pic>
        <p:nvPicPr>
          <p:cNvPr id="61" name="Imagen 60">
            <a:extLst>
              <a:ext uri="{FF2B5EF4-FFF2-40B4-BE49-F238E27FC236}">
                <a16:creationId xmlns:a16="http://schemas.microsoft.com/office/drawing/2014/main" id="{8CE55516-AEAE-E75D-92A1-B5DA58AAA3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1039" y="3473219"/>
            <a:ext cx="939800" cy="471263"/>
          </a:xfrm>
          <a:prstGeom prst="rect">
            <a:avLst/>
          </a:prstGeom>
        </p:spPr>
      </p:pic>
      <p:sp>
        <p:nvSpPr>
          <p:cNvPr id="64" name="Marcador de texto 13">
            <a:extLst>
              <a:ext uri="{FF2B5EF4-FFF2-40B4-BE49-F238E27FC236}">
                <a16:creationId xmlns:a16="http://schemas.microsoft.com/office/drawing/2014/main" id="{FACB99F9-2782-B130-81D5-A96184710B3F}"/>
              </a:ext>
            </a:extLst>
          </p:cNvPr>
          <p:cNvSpPr txBox="1">
            <a:spLocks/>
          </p:cNvSpPr>
          <p:nvPr/>
        </p:nvSpPr>
        <p:spPr>
          <a:xfrm>
            <a:off x="17252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ED4B51"/>
                </a:solidFill>
              </a:rPr>
              <a:t>2013</a:t>
            </a:r>
          </a:p>
        </p:txBody>
      </p:sp>
      <p:sp>
        <p:nvSpPr>
          <p:cNvPr id="65" name="Marcador de texto 13">
            <a:extLst>
              <a:ext uri="{FF2B5EF4-FFF2-40B4-BE49-F238E27FC236}">
                <a16:creationId xmlns:a16="http://schemas.microsoft.com/office/drawing/2014/main" id="{E4F1C7EA-64D1-A573-6341-94F3714FC81C}"/>
              </a:ext>
            </a:extLst>
          </p:cNvPr>
          <p:cNvSpPr txBox="1">
            <a:spLocks/>
          </p:cNvSpPr>
          <p:nvPr/>
        </p:nvSpPr>
        <p:spPr>
          <a:xfrm>
            <a:off x="262475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961918"/>
                </a:solidFill>
              </a:rPr>
              <a:t>2015</a:t>
            </a:r>
          </a:p>
        </p:txBody>
      </p:sp>
      <p:sp>
        <p:nvSpPr>
          <p:cNvPr id="66" name="Marcador de texto 13">
            <a:extLst>
              <a:ext uri="{FF2B5EF4-FFF2-40B4-BE49-F238E27FC236}">
                <a16:creationId xmlns:a16="http://schemas.microsoft.com/office/drawing/2014/main" id="{A7942090-FFFE-3EAC-9608-5675327D18EF}"/>
              </a:ext>
            </a:extLst>
          </p:cNvPr>
          <p:cNvSpPr txBox="1">
            <a:spLocks/>
          </p:cNvSpPr>
          <p:nvPr/>
        </p:nvSpPr>
        <p:spPr>
          <a:xfrm>
            <a:off x="351883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ED4B51"/>
                </a:solidFill>
              </a:rPr>
              <a:t>2017</a:t>
            </a:r>
          </a:p>
        </p:txBody>
      </p:sp>
      <p:sp>
        <p:nvSpPr>
          <p:cNvPr id="67" name="Marcador de texto 13">
            <a:extLst>
              <a:ext uri="{FF2B5EF4-FFF2-40B4-BE49-F238E27FC236}">
                <a16:creationId xmlns:a16="http://schemas.microsoft.com/office/drawing/2014/main" id="{7F64B549-E9FB-2C36-34FC-6197583F07F0}"/>
              </a:ext>
            </a:extLst>
          </p:cNvPr>
          <p:cNvSpPr txBox="1">
            <a:spLocks/>
          </p:cNvSpPr>
          <p:nvPr/>
        </p:nvSpPr>
        <p:spPr>
          <a:xfrm>
            <a:off x="4423755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961918"/>
                </a:solidFill>
              </a:rPr>
              <a:t>2018</a:t>
            </a:r>
          </a:p>
        </p:txBody>
      </p:sp>
      <p:sp>
        <p:nvSpPr>
          <p:cNvPr id="68" name="Marcador de texto 13">
            <a:extLst>
              <a:ext uri="{FF2B5EF4-FFF2-40B4-BE49-F238E27FC236}">
                <a16:creationId xmlns:a16="http://schemas.microsoft.com/office/drawing/2014/main" id="{BC856D56-6ED3-E764-F6F9-7EDD92133EE9}"/>
              </a:ext>
            </a:extLst>
          </p:cNvPr>
          <p:cNvSpPr txBox="1">
            <a:spLocks/>
          </p:cNvSpPr>
          <p:nvPr/>
        </p:nvSpPr>
        <p:spPr>
          <a:xfrm>
            <a:off x="619565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961918"/>
                </a:solidFill>
              </a:rPr>
              <a:t>2020</a:t>
            </a:r>
          </a:p>
        </p:txBody>
      </p:sp>
      <p:sp>
        <p:nvSpPr>
          <p:cNvPr id="69" name="Marcador de texto 13">
            <a:extLst>
              <a:ext uri="{FF2B5EF4-FFF2-40B4-BE49-F238E27FC236}">
                <a16:creationId xmlns:a16="http://schemas.microsoft.com/office/drawing/2014/main" id="{7612F7C9-4D02-3696-101A-42F195FA2545}"/>
              </a:ext>
            </a:extLst>
          </p:cNvPr>
          <p:cNvSpPr txBox="1">
            <a:spLocks/>
          </p:cNvSpPr>
          <p:nvPr/>
        </p:nvSpPr>
        <p:spPr>
          <a:xfrm>
            <a:off x="5306998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ED4B51"/>
                </a:solidFill>
              </a:rPr>
              <a:t>2019</a:t>
            </a:r>
          </a:p>
        </p:txBody>
      </p:sp>
      <p:sp>
        <p:nvSpPr>
          <p:cNvPr id="70" name="Marcador de texto 13">
            <a:extLst>
              <a:ext uri="{FF2B5EF4-FFF2-40B4-BE49-F238E27FC236}">
                <a16:creationId xmlns:a16="http://schemas.microsoft.com/office/drawing/2014/main" id="{5AEDDD43-F116-83EB-F3B3-B05DA6ABA233}"/>
              </a:ext>
            </a:extLst>
          </p:cNvPr>
          <p:cNvSpPr txBox="1">
            <a:spLocks/>
          </p:cNvSpPr>
          <p:nvPr/>
        </p:nvSpPr>
        <p:spPr>
          <a:xfrm>
            <a:off x="708973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ED4B51"/>
                </a:solidFill>
              </a:rPr>
              <a:t>2022</a:t>
            </a:r>
          </a:p>
        </p:txBody>
      </p:sp>
      <p:pic>
        <p:nvPicPr>
          <p:cNvPr id="74" name="Imagen 73">
            <a:extLst>
              <a:ext uri="{FF2B5EF4-FFF2-40B4-BE49-F238E27FC236}">
                <a16:creationId xmlns:a16="http://schemas.microsoft.com/office/drawing/2014/main" id="{2B47D04C-C1E5-02AA-1A21-EC6B9C8B2F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53958" y="3209533"/>
            <a:ext cx="60959" cy="274315"/>
          </a:xfrm>
          <a:prstGeom prst="rect">
            <a:avLst/>
          </a:prstGeom>
        </p:spPr>
      </p:pic>
      <p:sp>
        <p:nvSpPr>
          <p:cNvPr id="75" name="Marcador de texto 13">
            <a:extLst>
              <a:ext uri="{FF2B5EF4-FFF2-40B4-BE49-F238E27FC236}">
                <a16:creationId xmlns:a16="http://schemas.microsoft.com/office/drawing/2014/main" id="{F214548D-0429-1458-7E15-00BEF3BB7350}"/>
              </a:ext>
            </a:extLst>
          </p:cNvPr>
          <p:cNvSpPr txBox="1">
            <a:spLocks/>
          </p:cNvSpPr>
          <p:nvPr/>
        </p:nvSpPr>
        <p:spPr>
          <a:xfrm>
            <a:off x="1288495" y="2416512"/>
            <a:ext cx="1588341" cy="90044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bg2">
                    <a:lumMod val="50000"/>
                  </a:schemeClr>
                </a:solidFill>
              </a:rPr>
              <a:t>Ventac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 (İrlanda) ve </a:t>
            </a:r>
            <a:r>
              <a:rPr lang="tr-TR" sz="1067" b="1" dirty="0" err="1">
                <a:solidFill>
                  <a:schemeClr val="bg2">
                    <a:lumMod val="50000"/>
                  </a:schemeClr>
                </a:solidFill>
              </a:rPr>
              <a:t>Pluggit</a:t>
            </a:r>
            <a:r>
              <a:rPr lang="tr-TR" sz="1067" dirty="0" err="1">
                <a:solidFill>
                  <a:schemeClr val="bg2">
                    <a:lumMod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bg2">
                    <a:lumMod val="50000"/>
                  </a:schemeClr>
                </a:solidFill>
              </a:rPr>
              <a:t> (Almanya) satın alınması</a:t>
            </a:r>
          </a:p>
        </p:txBody>
      </p:sp>
      <p:sp>
        <p:nvSpPr>
          <p:cNvPr id="76" name="Marcador de texto 13">
            <a:extLst>
              <a:ext uri="{FF2B5EF4-FFF2-40B4-BE49-F238E27FC236}">
                <a16:creationId xmlns:a16="http://schemas.microsoft.com/office/drawing/2014/main" id="{7F37A312-C8F5-539F-3383-798B583C15F3}"/>
              </a:ext>
            </a:extLst>
          </p:cNvPr>
          <p:cNvSpPr txBox="1">
            <a:spLocks/>
          </p:cNvSpPr>
          <p:nvPr/>
        </p:nvSpPr>
        <p:spPr>
          <a:xfrm>
            <a:off x="2073384" y="5056441"/>
            <a:ext cx="1768808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Ferrari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Ventilatori’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nin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(İtalya) satın alınması ve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S&amp;P AFS Havalandırma Sistemleri A.Ş.’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nin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kurulması (Türkiye)</a:t>
            </a:r>
          </a:p>
        </p:txBody>
      </p:sp>
      <p:sp>
        <p:nvSpPr>
          <p:cNvPr id="77" name="Marcador de texto 13">
            <a:extLst>
              <a:ext uri="{FF2B5EF4-FFF2-40B4-BE49-F238E27FC236}">
                <a16:creationId xmlns:a16="http://schemas.microsoft.com/office/drawing/2014/main" id="{C5F1EDDD-B329-16C0-A8BF-9201A5A61405}"/>
              </a:ext>
            </a:extLst>
          </p:cNvPr>
          <p:cNvSpPr txBox="1">
            <a:spLocks/>
          </p:cNvSpPr>
          <p:nvPr/>
        </p:nvSpPr>
        <p:spPr>
          <a:xfrm>
            <a:off x="3017663" y="2543076"/>
            <a:ext cx="1747684" cy="35888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Bisinger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GmbH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'nin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(Almanya) satın alınması</a:t>
            </a:r>
          </a:p>
        </p:txBody>
      </p:sp>
      <p:sp>
        <p:nvSpPr>
          <p:cNvPr id="78" name="Marcador de texto 13">
            <a:extLst>
              <a:ext uri="{FF2B5EF4-FFF2-40B4-BE49-F238E27FC236}">
                <a16:creationId xmlns:a16="http://schemas.microsoft.com/office/drawing/2014/main" id="{615250F7-237D-D32F-918D-366F5F5C3D1F}"/>
              </a:ext>
            </a:extLst>
          </p:cNvPr>
          <p:cNvSpPr txBox="1">
            <a:spLocks/>
          </p:cNvSpPr>
          <p:nvPr/>
        </p:nvSpPr>
        <p:spPr>
          <a:xfrm>
            <a:off x="4832219" y="2407127"/>
            <a:ext cx="1669293" cy="1437024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Brofer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ve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DIEM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9" name="Marcador de texto 13">
            <a:extLst>
              <a:ext uri="{FF2B5EF4-FFF2-40B4-BE49-F238E27FC236}">
                <a16:creationId xmlns:a16="http://schemas.microsoft.com/office/drawing/2014/main" id="{7AD01C7E-CE78-7243-9DA4-7DAAED94E64B}"/>
              </a:ext>
            </a:extLst>
          </p:cNvPr>
          <p:cNvSpPr txBox="1">
            <a:spLocks/>
          </p:cNvSpPr>
          <p:nvPr/>
        </p:nvSpPr>
        <p:spPr>
          <a:xfrm>
            <a:off x="6647773" y="2539396"/>
            <a:ext cx="1588343" cy="43826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Parlock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'un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(Norveç) satın alınması</a:t>
            </a:r>
          </a:p>
        </p:txBody>
      </p:sp>
      <p:sp>
        <p:nvSpPr>
          <p:cNvPr id="81" name="Marcador de texto 13">
            <a:extLst>
              <a:ext uri="{FF2B5EF4-FFF2-40B4-BE49-F238E27FC236}">
                <a16:creationId xmlns:a16="http://schemas.microsoft.com/office/drawing/2014/main" id="{FC5566F1-EE42-DCCF-ACB4-AF00B47AABEF}"/>
              </a:ext>
            </a:extLst>
          </p:cNvPr>
          <p:cNvSpPr txBox="1">
            <a:spLocks/>
          </p:cNvSpPr>
          <p:nvPr/>
        </p:nvSpPr>
        <p:spPr>
          <a:xfrm>
            <a:off x="4069220" y="5080702"/>
            <a:ext cx="1414835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Gevent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Ventilatoren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GmbH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'nin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(Avusturya) satın alınması</a:t>
            </a:r>
          </a:p>
        </p:txBody>
      </p:sp>
      <p:sp>
        <p:nvSpPr>
          <p:cNvPr id="82" name="Marcador de texto 13">
            <a:extLst>
              <a:ext uri="{FF2B5EF4-FFF2-40B4-BE49-F238E27FC236}">
                <a16:creationId xmlns:a16="http://schemas.microsoft.com/office/drawing/2014/main" id="{75968BEB-55C0-7981-32B1-9462CA628AA7}"/>
              </a:ext>
            </a:extLst>
          </p:cNvPr>
          <p:cNvSpPr txBox="1">
            <a:spLocks/>
          </p:cNvSpPr>
          <p:nvPr/>
        </p:nvSpPr>
        <p:spPr>
          <a:xfrm>
            <a:off x="5730511" y="5068966"/>
            <a:ext cx="1664796" cy="107575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ELINSA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'nın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satın alınması</a:t>
            </a:r>
            <a:endParaRPr lang="tr-TR" sz="1067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5" name="Imagen 84">
            <a:extLst>
              <a:ext uri="{FF2B5EF4-FFF2-40B4-BE49-F238E27FC236}">
                <a16:creationId xmlns:a16="http://schemas.microsoft.com/office/drawing/2014/main" id="{0A3D5422-E1DA-9A5B-6818-2D2BB49482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56519" y="3209533"/>
            <a:ext cx="60959" cy="274315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4FC5537B-16C0-4E67-CC50-1DF958034C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611351" y="3209533"/>
            <a:ext cx="60959" cy="274315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6537825E-AFD6-10D7-DCDF-3F4298F400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06994" y="3209533"/>
            <a:ext cx="60959" cy="274315"/>
          </a:xfrm>
          <a:prstGeom prst="rect">
            <a:avLst/>
          </a:prstGeom>
        </p:spPr>
      </p:pic>
      <p:pic>
        <p:nvPicPr>
          <p:cNvPr id="89" name="Imagen 88">
            <a:extLst>
              <a:ext uri="{FF2B5EF4-FFF2-40B4-BE49-F238E27FC236}">
                <a16:creationId xmlns:a16="http://schemas.microsoft.com/office/drawing/2014/main" id="{6F321603-7E65-10F9-111E-94097E4DDF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449" y="4011808"/>
            <a:ext cx="946999" cy="474872"/>
          </a:xfrm>
          <a:prstGeom prst="rect">
            <a:avLst/>
          </a:prstGeom>
        </p:spPr>
      </p:pic>
      <p:pic>
        <p:nvPicPr>
          <p:cNvPr id="90" name="Imagen 89">
            <a:extLst>
              <a:ext uri="{FF2B5EF4-FFF2-40B4-BE49-F238E27FC236}">
                <a16:creationId xmlns:a16="http://schemas.microsoft.com/office/drawing/2014/main" id="{7F4381AC-CB1B-FD69-8566-877CDE93E0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938737" y="4474837"/>
            <a:ext cx="60959" cy="240025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E85CA548-CEBC-6B44-9450-50A9C73592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5002" y="4008358"/>
            <a:ext cx="939801" cy="471263"/>
          </a:xfrm>
          <a:prstGeom prst="rect">
            <a:avLst/>
          </a:prstGeom>
        </p:spPr>
      </p:pic>
      <p:pic>
        <p:nvPicPr>
          <p:cNvPr id="92" name="Imagen 91">
            <a:extLst>
              <a:ext uri="{FF2B5EF4-FFF2-40B4-BE49-F238E27FC236}">
                <a16:creationId xmlns:a16="http://schemas.microsoft.com/office/drawing/2014/main" id="{4CB9264A-7AF3-12CD-725C-3788D7DB49E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30617" y="4471154"/>
            <a:ext cx="60959" cy="240025"/>
          </a:xfrm>
          <a:prstGeom prst="rect">
            <a:avLst/>
          </a:prstGeom>
        </p:spPr>
      </p:pic>
      <p:pic>
        <p:nvPicPr>
          <p:cNvPr id="93" name="Imagen 92">
            <a:extLst>
              <a:ext uri="{FF2B5EF4-FFF2-40B4-BE49-F238E27FC236}">
                <a16:creationId xmlns:a16="http://schemas.microsoft.com/office/drawing/2014/main" id="{499BB8C3-B6E5-61ED-4013-346AFAA57C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5557" y="4017547"/>
            <a:ext cx="939800" cy="471263"/>
          </a:xfrm>
          <a:prstGeom prst="rect">
            <a:avLst/>
          </a:prstGeom>
        </p:spPr>
      </p:pic>
      <p:pic>
        <p:nvPicPr>
          <p:cNvPr id="94" name="Imagen 93">
            <a:extLst>
              <a:ext uri="{FF2B5EF4-FFF2-40B4-BE49-F238E27FC236}">
                <a16:creationId xmlns:a16="http://schemas.microsoft.com/office/drawing/2014/main" id="{32BBEDAB-1FB7-B2FF-63BB-B768CF6348F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512681" y="4480344"/>
            <a:ext cx="60959" cy="240025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FBB6DB4A-EA23-C64C-17F4-8FBBEA8381B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023389" y="3037781"/>
            <a:ext cx="118556" cy="118556"/>
          </a:xfrm>
          <a:prstGeom prst="rect">
            <a:avLst/>
          </a:prstGeom>
        </p:spPr>
      </p:pic>
      <p:pic>
        <p:nvPicPr>
          <p:cNvPr id="99" name="Imagen 98">
            <a:extLst>
              <a:ext uri="{FF2B5EF4-FFF2-40B4-BE49-F238E27FC236}">
                <a16:creationId xmlns:a16="http://schemas.microsoft.com/office/drawing/2014/main" id="{A0F2CDAD-E241-94B1-34B1-69C5250D2C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832227" y="3037781"/>
            <a:ext cx="118556" cy="118556"/>
          </a:xfrm>
          <a:prstGeom prst="rect">
            <a:avLst/>
          </a:prstGeom>
        </p:spPr>
      </p:pic>
      <p:pic>
        <p:nvPicPr>
          <p:cNvPr id="100" name="Imagen 99">
            <a:extLst>
              <a:ext uri="{FF2B5EF4-FFF2-40B4-BE49-F238E27FC236}">
                <a16:creationId xmlns:a16="http://schemas.microsoft.com/office/drawing/2014/main" id="{D4DAA46C-B73E-0F77-810B-1F583A42FC9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581449" y="3037781"/>
            <a:ext cx="118556" cy="118556"/>
          </a:xfrm>
          <a:prstGeom prst="rect">
            <a:avLst/>
          </a:prstGeom>
        </p:spPr>
      </p:pic>
      <p:pic>
        <p:nvPicPr>
          <p:cNvPr id="101" name="Imagen 100">
            <a:extLst>
              <a:ext uri="{FF2B5EF4-FFF2-40B4-BE49-F238E27FC236}">
                <a16:creationId xmlns:a16="http://schemas.microsoft.com/office/drawing/2014/main" id="{98829017-CA7F-9345-75DC-F4777CFF3C4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377783" y="3037781"/>
            <a:ext cx="118556" cy="118556"/>
          </a:xfrm>
          <a:prstGeom prst="rect">
            <a:avLst/>
          </a:prstGeom>
        </p:spPr>
      </p:pic>
      <p:pic>
        <p:nvPicPr>
          <p:cNvPr id="103" name="Imagen 102">
            <a:extLst>
              <a:ext uri="{FF2B5EF4-FFF2-40B4-BE49-F238E27FC236}">
                <a16:creationId xmlns:a16="http://schemas.microsoft.com/office/drawing/2014/main" id="{3201ABA7-E2BC-53DA-8B5E-9EA79E0AD24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2898562" y="4792864"/>
            <a:ext cx="127753" cy="127753"/>
          </a:xfrm>
          <a:prstGeom prst="rect">
            <a:avLst/>
          </a:prstGeom>
        </p:spPr>
      </p:pic>
      <p:pic>
        <p:nvPicPr>
          <p:cNvPr id="104" name="Imagen 103">
            <a:extLst>
              <a:ext uri="{FF2B5EF4-FFF2-40B4-BE49-F238E27FC236}">
                <a16:creationId xmlns:a16="http://schemas.microsoft.com/office/drawing/2014/main" id="{F5C61DF6-EC39-27A9-A2EC-4E677C41A53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4687684" y="4792864"/>
            <a:ext cx="127753" cy="127753"/>
          </a:xfrm>
          <a:prstGeom prst="rect">
            <a:avLst/>
          </a:prstGeom>
        </p:spPr>
      </p:pic>
      <p:pic>
        <p:nvPicPr>
          <p:cNvPr id="105" name="Imagen 104">
            <a:extLst>
              <a:ext uri="{FF2B5EF4-FFF2-40B4-BE49-F238E27FC236}">
                <a16:creationId xmlns:a16="http://schemas.microsoft.com/office/drawing/2014/main" id="{040EAB08-D5FE-321D-70C3-7A8614D5C8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6479282" y="4792864"/>
            <a:ext cx="127753" cy="127753"/>
          </a:xfrm>
          <a:prstGeom prst="rect">
            <a:avLst/>
          </a:prstGeom>
        </p:spPr>
      </p:pic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57183DC0-2C47-DFBE-8AE6-7656981B7918}"/>
              </a:ext>
            </a:extLst>
          </p:cNvPr>
          <p:cNvSpPr txBox="1">
            <a:spLocks/>
          </p:cNvSpPr>
          <p:nvPr/>
        </p:nvSpPr>
        <p:spPr>
          <a:xfrm>
            <a:off x="824397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 dirty="0">
                <a:solidFill>
                  <a:schemeClr val="bg1">
                    <a:lumMod val="95000"/>
                  </a:schemeClr>
                </a:solidFill>
              </a:rPr>
              <a:t>2012</a:t>
            </a:r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CC6E04D2-B85F-32D9-7284-879C9CC52BC1}"/>
              </a:ext>
            </a:extLst>
          </p:cNvPr>
          <p:cNvSpPr txBox="1">
            <a:spLocks/>
          </p:cNvSpPr>
          <p:nvPr/>
        </p:nvSpPr>
        <p:spPr>
          <a:xfrm>
            <a:off x="-73805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 dirty="0">
                <a:solidFill>
                  <a:schemeClr val="bg1">
                    <a:lumMod val="95000"/>
                  </a:schemeClr>
                </a:solidFill>
              </a:rPr>
              <a:t>2011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39380A8A-3F82-E9FD-87DA-50046C1E2ED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-188473" y="3449882"/>
            <a:ext cx="945928" cy="47433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E992982-04A7-E1E5-FCB2-D974A5CA283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14280" y="4004282"/>
            <a:ext cx="945928" cy="474335"/>
          </a:xfrm>
          <a:prstGeom prst="rect">
            <a:avLst/>
          </a:prstGeom>
        </p:spPr>
      </p:pic>
      <p:sp>
        <p:nvSpPr>
          <p:cNvPr id="7" name="Marcador de texto 13">
            <a:extLst>
              <a:ext uri="{FF2B5EF4-FFF2-40B4-BE49-F238E27FC236}">
                <a16:creationId xmlns:a16="http://schemas.microsoft.com/office/drawing/2014/main" id="{19A8DD2B-5D48-1F03-E19E-82D50FA3627F}"/>
              </a:ext>
            </a:extLst>
          </p:cNvPr>
          <p:cNvSpPr txBox="1">
            <a:spLocks/>
          </p:cNvSpPr>
          <p:nvPr/>
        </p:nvSpPr>
        <p:spPr>
          <a:xfrm>
            <a:off x="7470428" y="5034625"/>
            <a:ext cx="1555433" cy="106323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1067" b="1" dirty="0">
                <a:solidFill>
                  <a:srgbClr val="7F7F7F"/>
                </a:solidFill>
              </a:rPr>
              <a:t>BALTOGAR - B3 </a:t>
            </a:r>
            <a:r>
              <a:rPr lang="tr-TR" sz="1067" b="1" dirty="0" err="1">
                <a:solidFill>
                  <a:srgbClr val="7F7F7F"/>
                </a:solidFill>
              </a:rPr>
              <a:t>FANTECH</a:t>
            </a:r>
            <a:r>
              <a:rPr lang="tr-TR" sz="1067" dirty="0" err="1">
                <a:solidFill>
                  <a:srgbClr val="7F7F7F"/>
                </a:solidFill>
              </a:rPr>
              <a:t>'in</a:t>
            </a:r>
            <a:r>
              <a:rPr lang="tr-TR" sz="1067" dirty="0">
                <a:solidFill>
                  <a:srgbClr val="7F7F7F"/>
                </a:solidFill>
              </a:rPr>
              <a:t> satın alınması</a:t>
            </a:r>
            <a:endParaRPr lang="tr-TR" sz="1067" b="1" dirty="0">
              <a:solidFill>
                <a:srgbClr val="7F7F7F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6C133B7-54AB-A46A-C05D-1D4E6A45EB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917" y="4017547"/>
            <a:ext cx="939800" cy="47126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94F227-36DA-7CFF-4A5D-46D0FCAB53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289041" y="4480344"/>
            <a:ext cx="60959" cy="2400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15D6C2-11AB-46D8-207D-4D7124E2F08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255642" y="4792864"/>
            <a:ext cx="127753" cy="127753"/>
          </a:xfrm>
          <a:prstGeom prst="rect">
            <a:avLst/>
          </a:prstGeom>
        </p:spPr>
      </p:pic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A9989142-D6AB-45D3-A9D0-73CE82EC9C33}"/>
              </a:ext>
            </a:extLst>
          </p:cNvPr>
          <p:cNvSpPr txBox="1">
            <a:spLocks/>
          </p:cNvSpPr>
          <p:nvPr/>
        </p:nvSpPr>
        <p:spPr>
          <a:xfrm>
            <a:off x="7998241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>
                <a:solidFill>
                  <a:srgbClr val="961918"/>
                </a:solidFill>
              </a:rPr>
              <a:t>2023</a:t>
            </a:r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BB93F53C-9FDB-44E8-9CE6-38967A4246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835" y="3482782"/>
            <a:ext cx="939800" cy="471263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786D69DE-E216-4F48-803C-E6736BB417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76790" y="3222521"/>
            <a:ext cx="60959" cy="274315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F7CC7FFA-6BDE-415B-A273-EF7BD606F5E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47579" y="3047343"/>
            <a:ext cx="118556" cy="118556"/>
          </a:xfrm>
          <a:prstGeom prst="rect">
            <a:avLst/>
          </a:prstGeom>
        </p:spPr>
      </p:pic>
      <p:sp>
        <p:nvSpPr>
          <p:cNvPr id="55" name="Marcador de texto 13">
            <a:extLst>
              <a:ext uri="{FF2B5EF4-FFF2-40B4-BE49-F238E27FC236}">
                <a16:creationId xmlns:a16="http://schemas.microsoft.com/office/drawing/2014/main" id="{8C83456D-B394-4451-9E8B-9E87B77AB741}"/>
              </a:ext>
            </a:extLst>
          </p:cNvPr>
          <p:cNvSpPr txBox="1">
            <a:spLocks/>
          </p:cNvSpPr>
          <p:nvPr/>
        </p:nvSpPr>
        <p:spPr>
          <a:xfrm>
            <a:off x="8850730" y="382373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 dirty="0">
                <a:solidFill>
                  <a:srgbClr val="ED4B51"/>
                </a:solidFill>
              </a:rPr>
              <a:t>2024</a:t>
            </a:r>
          </a:p>
        </p:txBody>
      </p:sp>
      <p:sp>
        <p:nvSpPr>
          <p:cNvPr id="62" name="Marcador de texto 13">
            <a:extLst>
              <a:ext uri="{FF2B5EF4-FFF2-40B4-BE49-F238E27FC236}">
                <a16:creationId xmlns:a16="http://schemas.microsoft.com/office/drawing/2014/main" id="{E445E790-6726-4851-889A-F62F648C135B}"/>
              </a:ext>
            </a:extLst>
          </p:cNvPr>
          <p:cNvSpPr txBox="1">
            <a:spLocks/>
          </p:cNvSpPr>
          <p:nvPr/>
        </p:nvSpPr>
        <p:spPr>
          <a:xfrm>
            <a:off x="8258865" y="2198449"/>
            <a:ext cx="1760505" cy="43826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Venture’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(Polonya) %30'unun satın alınması</a:t>
            </a:r>
          </a:p>
          <a:p>
            <a:pPr algn="ctr">
              <a:lnSpc>
                <a:spcPct val="100000"/>
              </a:lnSpc>
            </a:pP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ETS </a:t>
            </a:r>
            <a:r>
              <a:rPr lang="tr-TR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NORD’</a:t>
            </a:r>
            <a:r>
              <a:rPr lang="tr-TR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(Estonya) </a:t>
            </a:r>
            <a:r>
              <a:rPr lang="tr-TR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tr-TR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%28’nin satın alınması</a:t>
            </a:r>
          </a:p>
          <a:p>
            <a:pPr algn="ctr">
              <a:lnSpc>
                <a:spcPct val="100000"/>
              </a:lnSpc>
            </a:pPr>
            <a:endParaRPr lang="en-GB" sz="1067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3" name="Imagen 62">
            <a:extLst>
              <a:ext uri="{FF2B5EF4-FFF2-40B4-BE49-F238E27FC236}">
                <a16:creationId xmlns:a16="http://schemas.microsoft.com/office/drawing/2014/main" id="{02876513-FA83-423C-9308-3A2D2A0830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9175799" y="3529436"/>
            <a:ext cx="60959" cy="2743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ACFE5DC-5D3B-9DF3-FC2D-C05F803E5E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0456" y="3452954"/>
            <a:ext cx="939800" cy="471263"/>
          </a:xfrm>
          <a:prstGeom prst="rect">
            <a:avLst/>
          </a:prstGeom>
        </p:spPr>
      </p:pic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A4C44C6-1D62-F993-FFB5-52F9C1945EE7}"/>
              </a:ext>
            </a:extLst>
          </p:cNvPr>
          <p:cNvSpPr txBox="1">
            <a:spLocks/>
          </p:cNvSpPr>
          <p:nvPr/>
        </p:nvSpPr>
        <p:spPr>
          <a:xfrm>
            <a:off x="9128838" y="5001132"/>
            <a:ext cx="1878532" cy="1131067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Exhausto</a:t>
            </a:r>
            <a:r>
              <a:rPr lang="en-GB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Group 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Danimarka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)’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nın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67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Venture’ın</a:t>
            </a:r>
            <a:r>
              <a:rPr lang="en-GB" sz="1067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%67 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hissesinin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Polonya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satın</a:t>
            </a:r>
            <a:r>
              <a:rPr lang="en-GB" sz="1067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67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alınması</a:t>
            </a:r>
            <a:endParaRPr lang="en-GB" sz="1067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7A9FCDC-1B03-A3EB-A77E-68B99879EC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46411" y="3192693"/>
            <a:ext cx="60959" cy="27431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380847A-EE94-6060-9788-46CB723AA45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0917201" y="3017515"/>
            <a:ext cx="118556" cy="11855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0F20817-D40D-6B5B-99DF-443D461A21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5645" y="4017547"/>
            <a:ext cx="939800" cy="47126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D5F4CA-9BD4-2F8E-42B3-0643F8637D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052769" y="4480344"/>
            <a:ext cx="60959" cy="24002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AAFE9FB-0ED2-94DD-5C1B-6DC76AE11D8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0019370" y="4792864"/>
            <a:ext cx="127753" cy="127753"/>
          </a:xfrm>
          <a:prstGeom prst="rect">
            <a:avLst/>
          </a:prstGeom>
        </p:spPr>
      </p:pic>
      <p:sp>
        <p:nvSpPr>
          <p:cNvPr id="21" name="Marcador de texto 13">
            <a:extLst>
              <a:ext uri="{FF2B5EF4-FFF2-40B4-BE49-F238E27FC236}">
                <a16:creationId xmlns:a16="http://schemas.microsoft.com/office/drawing/2014/main" id="{F995C8E8-249C-3739-1ECB-807E9BF41994}"/>
              </a:ext>
            </a:extLst>
          </p:cNvPr>
          <p:cNvSpPr txBox="1">
            <a:spLocks/>
          </p:cNvSpPr>
          <p:nvPr/>
        </p:nvSpPr>
        <p:spPr>
          <a:xfrm>
            <a:off x="9761969" y="3844152"/>
            <a:ext cx="675364" cy="260625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333" b="1" dirty="0">
                <a:solidFill>
                  <a:srgbClr val="961918"/>
                </a:solidFill>
              </a:rPr>
              <a:t>2025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5E2F912A-8EB8-E196-7C95-1FF34905355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1367604" y="3988339"/>
            <a:ext cx="945928" cy="474335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F3A077FE-BFF1-56B6-9F26-E7F497B14D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1867" y="-10688"/>
            <a:ext cx="2760133" cy="276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38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CC95D6C1-8D1C-2919-006F-86A331C2C7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22BC469-4B17-5472-A028-5972FB4618D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ángulo 21">
            <a:extLst>
              <a:ext uri="{FF2B5EF4-FFF2-40B4-BE49-F238E27FC236}">
                <a16:creationId xmlns:a16="http://schemas.microsoft.com/office/drawing/2014/main" id="{72F0A509-7C08-DF57-7B11-BE13BF668471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lumMod val="95000"/>
              <a:lumOff val="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9A3DED-A4F3-AA2F-F557-D60A1BF1F7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2" y="1245578"/>
            <a:ext cx="6699793" cy="1262991"/>
          </a:xfrm>
        </p:spPr>
        <p:txBody>
          <a:bodyPr/>
          <a:lstStyle/>
          <a:p>
            <a:r>
              <a:rPr lang="tr-TR" noProof="0" dirty="0">
                <a:solidFill>
                  <a:schemeClr val="bg1"/>
                </a:solidFill>
              </a:rPr>
              <a:t>Lider Markalara </a:t>
            </a:r>
            <a:r>
              <a:rPr lang="tr-TR" dirty="0">
                <a:solidFill>
                  <a:schemeClr val="bg1"/>
                </a:solidFill>
              </a:rPr>
              <a:t>S</a:t>
            </a:r>
            <a:r>
              <a:rPr lang="tr-TR" noProof="0" dirty="0" err="1">
                <a:solidFill>
                  <a:schemeClr val="bg1"/>
                </a:solidFill>
              </a:rPr>
              <a:t>ahip</a:t>
            </a:r>
            <a:r>
              <a:rPr lang="tr-TR" noProof="0" dirty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B</a:t>
            </a:r>
            <a:r>
              <a:rPr lang="tr-TR" noProof="0" dirty="0">
                <a:solidFill>
                  <a:schemeClr val="bg1"/>
                </a:solidFill>
              </a:rPr>
              <a:t>ir Grup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4F340BC-9B48-C1EB-238E-9D3C8447698B}"/>
              </a:ext>
            </a:extLst>
          </p:cNvPr>
          <p:cNvSpPr/>
          <p:nvPr/>
        </p:nvSpPr>
        <p:spPr>
          <a:xfrm>
            <a:off x="-17541" y="3017301"/>
            <a:ext cx="12209541" cy="3060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6D6FA38-BFA6-77FA-98C3-CCE3E51043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9964" y="3312631"/>
            <a:ext cx="4828107" cy="1166019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0B90A194-00B8-85DB-D8BE-B3364523FBA1}"/>
              </a:ext>
            </a:extLst>
          </p:cNvPr>
          <p:cNvSpPr/>
          <p:nvPr/>
        </p:nvSpPr>
        <p:spPr>
          <a:xfrm>
            <a:off x="0" y="4722196"/>
            <a:ext cx="12192000" cy="1355177"/>
          </a:xfrm>
          <a:prstGeom prst="rect">
            <a:avLst/>
          </a:prstGeom>
          <a:solidFill>
            <a:srgbClr val="E91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FAA5B6-09BF-1567-ACC3-A9894224A08B}"/>
              </a:ext>
            </a:extLst>
          </p:cNvPr>
          <p:cNvSpPr txBox="1"/>
          <p:nvPr/>
        </p:nvSpPr>
        <p:spPr>
          <a:xfrm>
            <a:off x="1136249" y="2058568"/>
            <a:ext cx="925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  <a:latin typeface="Helvetica" pitchFamily="2" charset="0"/>
              </a:rPr>
              <a:t>Soler&amp;Palau</a:t>
            </a:r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Helvetica" pitchFamily="2" charset="0"/>
              </a:rPr>
              <a:t>Ventilation</a:t>
            </a:r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Helvetica" pitchFamily="2" charset="0"/>
              </a:rPr>
              <a:t>Group</a:t>
            </a:r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, tüm havalandırma uzmanlık alanlarında (Konut, Ticari, Endüstriyel) küresel ve yerel olarak liderlik ettiği kapsamlı bir uzman havalandırma markaları portföyüne sahiptir.</a:t>
            </a: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66DA3234-4C5F-DABE-0E9D-9CD69398BE54}"/>
              </a:ext>
            </a:extLst>
          </p:cNvPr>
          <p:cNvCxnSpPr>
            <a:cxnSpLocks/>
          </p:cNvCxnSpPr>
          <p:nvPr/>
        </p:nvCxnSpPr>
        <p:spPr>
          <a:xfrm>
            <a:off x="1007165" y="1"/>
            <a:ext cx="0" cy="1104348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88FC3D9-F327-305D-6A11-570892773D77}"/>
              </a:ext>
            </a:extLst>
          </p:cNvPr>
          <p:cNvCxnSpPr>
            <a:cxnSpLocks/>
          </p:cNvCxnSpPr>
          <p:nvPr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FC9DEC5-E277-7259-63A4-777F3C795A42}"/>
              </a:ext>
            </a:extLst>
          </p:cNvPr>
          <p:cNvSpPr txBox="1">
            <a:spLocks/>
          </p:cNvSpPr>
          <p:nvPr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67" b="1" dirty="0">
                <a:solidFill>
                  <a:schemeClr val="bg1"/>
                </a:solidFill>
              </a:rPr>
              <a:t>solerpalau</a:t>
            </a:r>
            <a:r>
              <a:rPr lang="tr-TR" sz="1067" dirty="0">
                <a:solidFill>
                  <a:schemeClr val="bg1"/>
                </a:solidFill>
              </a:rPr>
              <a:t>.com.tr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5EFED3F-0B3D-0B14-143D-A70FD40CA315}"/>
              </a:ext>
            </a:extLst>
          </p:cNvPr>
          <p:cNvSpPr/>
          <p:nvPr/>
        </p:nvSpPr>
        <p:spPr>
          <a:xfrm>
            <a:off x="7262762" y="5021007"/>
            <a:ext cx="1205309" cy="880836"/>
          </a:xfrm>
          <a:prstGeom prst="rect">
            <a:avLst/>
          </a:prstGeom>
          <a:solidFill>
            <a:srgbClr val="EA1C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01BD764C-01E4-47F6-7C91-B45CAA6807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736" y="4772605"/>
            <a:ext cx="11817632" cy="13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9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50A89-6406-F8CF-6F8A-D69118FB6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87E52F-ADF6-0D24-FAB0-58FF6695E9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noProof="0" dirty="0"/>
              <a:t>Ferrari </a:t>
            </a:r>
            <a:r>
              <a:rPr lang="tr-TR" noProof="0" dirty="0" err="1"/>
              <a:t>Ind</a:t>
            </a:r>
            <a:r>
              <a:rPr lang="tr-TR" dirty="0" err="1"/>
              <a:t>ustrial</a:t>
            </a:r>
            <a:r>
              <a:rPr lang="tr-TR" dirty="0"/>
              <a:t> Fan </a:t>
            </a:r>
            <a:r>
              <a:rPr lang="tr-TR" dirty="0" err="1"/>
              <a:t>Technology</a:t>
            </a:r>
            <a:endParaRPr lang="tr-T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016A1C-97F1-22AA-0B8E-65BE1D579BEF}"/>
              </a:ext>
            </a:extLst>
          </p:cNvPr>
          <p:cNvSpPr txBox="1"/>
          <p:nvPr/>
        </p:nvSpPr>
        <p:spPr>
          <a:xfrm>
            <a:off x="1016002" y="2183372"/>
            <a:ext cx="68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1963 – İtalya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2016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E8B9FAB-C820-571E-EED8-8ADB6990BF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05664" y="2059807"/>
            <a:ext cx="2782417" cy="2738385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0F05AE6C-DCCE-5589-8603-1FC8A35E3BCC}"/>
              </a:ext>
            </a:extLst>
          </p:cNvPr>
          <p:cNvSpPr txBox="1"/>
          <p:nvPr/>
        </p:nvSpPr>
        <p:spPr>
          <a:xfrm>
            <a:off x="1016001" y="2990850"/>
            <a:ext cx="4422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Radyal 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Eksenel 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Plug 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/>
              <a:t>Yangın Duman Tahliye</a:t>
            </a:r>
            <a:r>
              <a:rPr lang="da-DK" sz="2000" dirty="0"/>
              <a:t> Fanları</a:t>
            </a:r>
          </a:p>
          <a:p>
            <a:endParaRPr lang="en-GB" sz="2000" dirty="0"/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EECC4963-BF0A-CC98-7E3A-8C648E3401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3941" y="2091517"/>
            <a:ext cx="3429881" cy="342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631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7B04F-A6E8-D456-37E5-D93E284C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9DFF9B-7A22-3C25-099B-0FC4521350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noProof="0" dirty="0" err="1"/>
              <a:t>Pluggit</a:t>
            </a:r>
            <a:endParaRPr lang="tr-TR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F0102E-E802-ACA4-16BF-56EDD64160F2}"/>
              </a:ext>
            </a:extLst>
          </p:cNvPr>
          <p:cNvSpPr txBox="1"/>
          <p:nvPr/>
        </p:nvSpPr>
        <p:spPr>
          <a:xfrm>
            <a:off x="1016002" y="2183372"/>
            <a:ext cx="68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1993 – İsveç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2019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A4EFB4B-1114-C923-64ED-E43AE49C6FD5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Isı Geri Kazanımlı Havalandırma Sistemleri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Dağıtım Sistemleri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Nemlendiriciler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Eşanjörler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Filtreler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3B28031-FA6A-F864-7B6D-4F4BDA9451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266" y="647983"/>
            <a:ext cx="5878251" cy="3918834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FFF3F9B6-4ABC-133F-1A03-82591E6EC0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9975" y="2607400"/>
            <a:ext cx="3918835" cy="391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08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Yer Tutucusu 10">
            <a:extLst>
              <a:ext uri="{FF2B5EF4-FFF2-40B4-BE49-F238E27FC236}">
                <a16:creationId xmlns:a16="http://schemas.microsoft.com/office/drawing/2014/main" id="{B2CA6129-6E35-43EC-9BAE-931DD85A624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57C97274-EEB1-4738-51E0-9242417AED90}"/>
              </a:ext>
            </a:extLst>
          </p:cNvPr>
          <p:cNvSpPr/>
          <p:nvPr/>
        </p:nvSpPr>
        <p:spPr>
          <a:xfrm>
            <a:off x="0" y="-4677"/>
            <a:ext cx="5969214" cy="6871621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44EEC3F2-CF4E-7C72-986F-EE6A956EDC69}"/>
              </a:ext>
            </a:extLst>
          </p:cNvPr>
          <p:cNvCxnSpPr>
            <a:cxnSpLocks/>
          </p:cNvCxnSpPr>
          <p:nvPr/>
        </p:nvCxnSpPr>
        <p:spPr>
          <a:xfrm>
            <a:off x="1007165" y="1"/>
            <a:ext cx="0" cy="1104348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8CDBDCF-C0CD-7CBC-BBD0-6BA856A1E85C}"/>
              </a:ext>
            </a:extLst>
          </p:cNvPr>
          <p:cNvCxnSpPr>
            <a:cxnSpLocks/>
          </p:cNvCxnSpPr>
          <p:nvPr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E8902C4-4A89-1413-022E-1D984FCF36AA}"/>
              </a:ext>
            </a:extLst>
          </p:cNvPr>
          <p:cNvSpPr txBox="1">
            <a:spLocks/>
          </p:cNvSpPr>
          <p:nvPr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67" b="1" dirty="0">
                <a:solidFill>
                  <a:schemeClr val="bg1"/>
                </a:solidFill>
              </a:rPr>
              <a:t>solerpalau</a:t>
            </a:r>
            <a:r>
              <a:rPr lang="tr-TR" sz="1067" dirty="0">
                <a:solidFill>
                  <a:schemeClr val="bg1"/>
                </a:solidFill>
              </a:rPr>
              <a:t>.com.tr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EAFEA97-3E31-D752-2E31-8A48B4F7F113}"/>
              </a:ext>
            </a:extLst>
          </p:cNvPr>
          <p:cNvSpPr txBox="1"/>
          <p:nvPr/>
        </p:nvSpPr>
        <p:spPr>
          <a:xfrm>
            <a:off x="174755" y="2069029"/>
            <a:ext cx="5493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75 yılı 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aşkın süredir, </a:t>
            </a:r>
            <a:r>
              <a:rPr lang="tr-TR" sz="24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sağlıklı hava kalitesi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 ve </a:t>
            </a:r>
            <a:r>
              <a:rPr lang="tr-TR" sz="24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enerji verimliliğini 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odağına alan </a:t>
            </a:r>
            <a:r>
              <a:rPr lang="tr-TR" sz="24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yenilikçi ve sürdürülebilir havalandırma çözümleri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 geliştiriyoruz.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A34E65B-F4E0-F74E-D850-96F659B967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492" y="338033"/>
            <a:ext cx="1263131" cy="305055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DF2C3C-A3E9-D8F3-574E-3B44FB878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003" y="1245579"/>
            <a:ext cx="4652485" cy="636072"/>
          </a:xfrm>
        </p:spPr>
        <p:txBody>
          <a:bodyPr>
            <a:normAutofit/>
          </a:bodyPr>
          <a:lstStyle/>
          <a:p>
            <a:r>
              <a:rPr lang="tr-TR" sz="3333" b="1" dirty="0">
                <a:solidFill>
                  <a:schemeClr val="bg1"/>
                </a:solidFill>
              </a:rPr>
              <a:t>MİSYON </a:t>
            </a:r>
          </a:p>
        </p:txBody>
      </p:sp>
      <p:sp>
        <p:nvSpPr>
          <p:cNvPr id="5" name="Rectángulo 21">
            <a:extLst>
              <a:ext uri="{FF2B5EF4-FFF2-40B4-BE49-F238E27FC236}">
                <a16:creationId xmlns:a16="http://schemas.microsoft.com/office/drawing/2014/main" id="{584E9BD6-2F82-0E01-BB4B-9D53CC2ABDD9}"/>
              </a:ext>
            </a:extLst>
          </p:cNvPr>
          <p:cNvSpPr/>
          <p:nvPr/>
        </p:nvSpPr>
        <p:spPr>
          <a:xfrm>
            <a:off x="5960362" y="-4676"/>
            <a:ext cx="6231638" cy="6862676"/>
          </a:xfrm>
          <a:prstGeom prst="rect">
            <a:avLst/>
          </a:prstGeom>
          <a:solidFill>
            <a:schemeClr val="bg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sp>
        <p:nvSpPr>
          <p:cNvPr id="6" name="CuadroTexto 24">
            <a:extLst>
              <a:ext uri="{FF2B5EF4-FFF2-40B4-BE49-F238E27FC236}">
                <a16:creationId xmlns:a16="http://schemas.microsoft.com/office/drawing/2014/main" id="{3A46872E-6A04-8B48-64B2-63D9C767C3D9}"/>
              </a:ext>
            </a:extLst>
          </p:cNvPr>
          <p:cNvSpPr txBox="1"/>
          <p:nvPr/>
        </p:nvSpPr>
        <p:spPr>
          <a:xfrm>
            <a:off x="5969213" y="1993198"/>
            <a:ext cx="623161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Helvetica" pitchFamily="2" charset="0"/>
              </a:rPr>
              <a:t>Enerjiyi verimli kullanan, kurulumu kolay, güvenilir ve dayanıklı havalandırma 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</a:rPr>
              <a:t>çözümleri geliştiriyor; iç mekân hava kalitesini sağlayarak </a:t>
            </a:r>
            <a:r>
              <a:rPr lang="tr-TR" sz="2400" b="1" dirty="0">
                <a:solidFill>
                  <a:schemeClr val="bg1"/>
                </a:solidFill>
                <a:latin typeface="Helvetica" pitchFamily="2" charset="0"/>
              </a:rPr>
              <a:t>çevresel sürdürülebilirliğe</a:t>
            </a:r>
            <a:r>
              <a:rPr lang="tr-TR" sz="2400" dirty="0">
                <a:solidFill>
                  <a:schemeClr val="bg1"/>
                </a:solidFill>
                <a:latin typeface="Helvetica" pitchFamily="2" charset="0"/>
              </a:rPr>
              <a:t> katkıda bulunuyoruz.</a:t>
            </a: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4155597F-F135-0E7E-E59D-E8FC9437C7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2755" y="1207526"/>
            <a:ext cx="4652485" cy="636072"/>
          </a:xfrm>
        </p:spPr>
        <p:txBody>
          <a:bodyPr/>
          <a:lstStyle/>
          <a:p>
            <a:pPr algn="r"/>
            <a:r>
              <a:rPr lang="tr-TR" noProof="0" dirty="0"/>
              <a:t>VİZYON</a:t>
            </a:r>
          </a:p>
        </p:txBody>
      </p:sp>
    </p:spTree>
    <p:extLst>
      <p:ext uri="{BB962C8B-B14F-4D97-AF65-F5344CB8AC3E}">
        <p14:creationId xmlns:p14="http://schemas.microsoft.com/office/powerpoint/2010/main" val="2334333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14682-637D-A463-58A8-89482FDA0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7A7EF6-20EB-4390-5C66-A544D1871D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Envirovent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D120EE9-22D2-4136-E433-2E83D859AD47}"/>
              </a:ext>
            </a:extLst>
          </p:cNvPr>
          <p:cNvSpPr txBox="1"/>
          <p:nvPr/>
        </p:nvSpPr>
        <p:spPr>
          <a:xfrm>
            <a:off x="1016002" y="2183372"/>
            <a:ext cx="68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1987 – Birleşik Krallık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2007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4925E6C-9600-9F0C-55CC-FA8CA6258B10}"/>
              </a:ext>
            </a:extLst>
          </p:cNvPr>
          <p:cNvSpPr txBox="1"/>
          <p:nvPr/>
        </p:nvSpPr>
        <p:spPr>
          <a:xfrm>
            <a:off x="1016001" y="2990850"/>
            <a:ext cx="59277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Isı Geri Kazanım Cihazları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Pozitif Basınçlı Havalandırma Cihazları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Kanalları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Filtreler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A8535EBA-5EC4-44E6-BCF2-51CC1E10CA9E}"/>
              </a:ext>
            </a:extLst>
          </p:cNvPr>
          <p:cNvSpPr>
            <a:spLocks noChangeAspect="1"/>
          </p:cNvSpPr>
          <p:nvPr/>
        </p:nvSpPr>
        <p:spPr>
          <a:xfrm>
            <a:off x="6589139" y="1952179"/>
            <a:ext cx="4586859" cy="585136"/>
          </a:xfrm>
          <a:custGeom>
            <a:avLst/>
            <a:gdLst/>
            <a:ahLst/>
            <a:cxnLst/>
            <a:rect l="l" t="t" r="r" b="b"/>
            <a:pathLst>
              <a:path w="7315200" h="881349">
                <a:moveTo>
                  <a:pt x="0" y="0"/>
                </a:moveTo>
                <a:lnTo>
                  <a:pt x="7315200" y="0"/>
                </a:lnTo>
                <a:lnTo>
                  <a:pt x="7315200" y="881350"/>
                </a:lnTo>
                <a:lnTo>
                  <a:pt x="0" y="8813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C50D4BF-E044-8A0B-115A-3115674DF1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7692" y="2537315"/>
            <a:ext cx="3349752" cy="334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16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930F2-A4F8-F702-5D52-999C04C2D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893C8C-9E0A-2C14-DEB8-50B9F2056A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Brofer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B275C5-60EF-4B3B-9345-1AF736E88819}"/>
              </a:ext>
            </a:extLst>
          </p:cNvPr>
          <p:cNvSpPr txBox="1"/>
          <p:nvPr/>
        </p:nvSpPr>
        <p:spPr>
          <a:xfrm>
            <a:off x="1016002" y="2183372"/>
            <a:ext cx="68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1981 – İtalya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2019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EA08E11-A743-C349-274E-6D75C618EA70}"/>
              </a:ext>
            </a:extLst>
          </p:cNvPr>
          <p:cNvSpPr txBox="1"/>
          <p:nvPr/>
        </p:nvSpPr>
        <p:spPr>
          <a:xfrm>
            <a:off x="1016001" y="2990850"/>
            <a:ext cx="59277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Difüzörler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Izgaralar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Filtreler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Susturucular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Kanalları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Damperler</a:t>
            </a:r>
          </a:p>
        </p:txBody>
      </p:sp>
      <p:pic>
        <p:nvPicPr>
          <p:cNvPr id="2" name="Resim 1" descr="Brofer Filters - Filter Loop">
            <a:extLst>
              <a:ext uri="{FF2B5EF4-FFF2-40B4-BE49-F238E27FC236}">
                <a16:creationId xmlns:a16="http://schemas.microsoft.com/office/drawing/2014/main" id="{6BCD9B5A-80A1-CEAF-6DB4-E9A7F9AA2C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1348" y="1014984"/>
            <a:ext cx="3720007" cy="247802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E98EE22-6E08-FB12-2929-1489EB2A36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653" y="2601983"/>
            <a:ext cx="3241033" cy="324103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E7D507ED-CBF3-D025-ACAA-B55CBF8C46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143" y="2389988"/>
            <a:ext cx="3665021" cy="366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74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99981-40A3-37D5-2CB4-1373ED3F6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F09CFB-C73A-DAC9-97ED-82CF907C0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Vim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E4E6CFA-51BB-7049-C0E5-59DA8C3F7BEE}"/>
              </a:ext>
            </a:extLst>
          </p:cNvPr>
          <p:cNvSpPr txBox="1"/>
          <p:nvPr/>
        </p:nvSpPr>
        <p:spPr>
          <a:xfrm>
            <a:off x="1016002" y="2183372"/>
            <a:ext cx="6861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1916 – Fransa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2000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C7E8F2B-98D0-6392-CD69-2250D9C04642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Yangın ve Duman Damperleri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temizleyicileri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Klima Santralleri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Isıtıcılar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Difüzörler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36E36C5-7DF1-F9DC-246F-5703BEBF7C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1348" y="1245579"/>
            <a:ext cx="3649475" cy="189772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BCEBB5B-41EE-C87B-E95C-F7580EEEA75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6231" y="2858968"/>
            <a:ext cx="2753453" cy="2753453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C4D281D-E28C-6BB5-F342-36ADEC28AF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94" y="2847925"/>
            <a:ext cx="3291349" cy="329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57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F2DA1-EAB9-CE6E-4F10-1CAF4E269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AC689A-FE21-BBCC-ADCF-E343C3E7AB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Kruger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956AE1-459B-440E-920A-F76145799B38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1985 – Singapur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2003 (%25) – 2007 (%50) – 2009 (%100)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F87B38C5-5270-E297-363A-6BE68340F39E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Jet Fanlar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Susturucular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Klima Santralleri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Isı Geri Kazanım Cihazları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 Filtre Üniteleri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A8B98E5-E352-9DAA-C00E-B84A0CFB43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0213" y="2990850"/>
            <a:ext cx="3301181" cy="3301181"/>
          </a:xfrm>
          <a:prstGeom prst="rect">
            <a:avLst/>
          </a:prstGeom>
        </p:spPr>
      </p:pic>
      <p:pic>
        <p:nvPicPr>
          <p:cNvPr id="8" name="Resim 7" descr="S&amp;P-Kruger Launches Dedicated Digital Technical Space for Tunnel and  Underground Ventilation">
            <a:extLst>
              <a:ext uri="{FF2B5EF4-FFF2-40B4-BE49-F238E27FC236}">
                <a16:creationId xmlns:a16="http://schemas.microsoft.com/office/drawing/2014/main" id="{41EAEF35-C79A-1CA2-B930-6E33D9F4B4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153" y="3016003"/>
            <a:ext cx="3698396" cy="33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95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6F647-BD28-4C80-72A0-A32F1719D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07BFB8-AA1F-7869-F6B8-4C2B06D5C9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Diem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5F50D0-FD9B-E0D6-6EA0-154BE5C84FC6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2005 – Slovenya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2022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FB4AD7DA-E30C-3A64-79D6-8D98142AE49A}"/>
              </a:ext>
            </a:extLst>
          </p:cNvPr>
          <p:cNvSpPr txBox="1"/>
          <p:nvPr/>
        </p:nvSpPr>
        <p:spPr>
          <a:xfrm>
            <a:off x="1016001" y="2990850"/>
            <a:ext cx="59277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Vantilatörler, kurutma makineleri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Nemlendiriciler, Nem Alma Cihazları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Perde Cihazları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Yangın ve Duman Damperleri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80F7AC7-659C-17E2-6A42-222B67DB5E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3725" y="1217971"/>
            <a:ext cx="4422058" cy="442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18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B72CB-B31B-8A60-8F8B-CFD5AA533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1B04DF-B9DF-DCFD-5DE0-DE88D67BF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Covent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41CB22B-563F-22EE-6DD3-0285BADBC3C8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1972 – Norveç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2011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2F97B69-339E-C05B-8113-FBC759642849}"/>
              </a:ext>
            </a:extLst>
          </p:cNvPr>
          <p:cNvSpPr txBox="1"/>
          <p:nvPr/>
        </p:nvSpPr>
        <p:spPr>
          <a:xfrm>
            <a:off x="1016001" y="2990850"/>
            <a:ext cx="5927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Üniteler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 Kızakları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Yoğuşma Sifonu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F88113C-C4EF-3040-469E-8FAE4C1089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927" y="987768"/>
            <a:ext cx="5021826" cy="502182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3767B79-8EF1-A227-D88B-A6E9F8485D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1503" y="1474838"/>
            <a:ext cx="4350774" cy="435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664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B5247-9127-9BBE-CD11-6A2769EEF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4DCCBC-0CEE-6B0C-5D83-5B69CA52B2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B3 </a:t>
            </a:r>
            <a:r>
              <a:rPr lang="tr-TR" dirty="0" err="1"/>
              <a:t>Baltogar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A219E53-6E8C-FC96-E4DA-CD52E362EEA3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1943 – İspanya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2023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35A2B01-5A8E-A226-4BDB-373BC9659FCB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Radyal 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Tünel Fanları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Eksenel 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Damperler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Susturucular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Difüzörler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0D6D76F-3050-A074-F524-F843601233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804" y="-186811"/>
            <a:ext cx="6205384" cy="4136923"/>
          </a:xfrm>
          <a:prstGeom prst="rect">
            <a:avLst/>
          </a:prstGeom>
        </p:spPr>
      </p:pic>
      <p:pic>
        <p:nvPicPr>
          <p:cNvPr id="6" name="Resim 5" descr="JMA2094_web.jpg (800×369)">
            <a:extLst>
              <a:ext uri="{FF2B5EF4-FFF2-40B4-BE49-F238E27FC236}">
                <a16:creationId xmlns:a16="http://schemas.microsoft.com/office/drawing/2014/main" id="{76396D48-41DC-0862-A896-322A1A33DCB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654" y="2891258"/>
            <a:ext cx="6400800" cy="295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93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B69A2-5F5F-70CB-C940-52B171736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087849-D1A1-2B83-EF3A-9DB28FBA6E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ElektroDesign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5BA6576-2AC7-3E8E-6AB3-C48B77A2760C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1992 –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Çekya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2012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B9EBCFE-98AC-BA5A-7480-551E3CEBE5E2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Üniteler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Kanalları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Perdeleri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Davlumbazlar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Sensörler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FBCA02B-4187-8BCF-2CC9-DF98A4AF56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358" y="-722669"/>
            <a:ext cx="5208639" cy="5208639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4C3A902-5689-B280-1574-05FA63BEA6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358" y="1881650"/>
            <a:ext cx="4940136" cy="49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95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0A6C4-03A7-AEBD-7A0B-7D4F6D38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D49377D-F983-4C2E-4122-F4C15EA189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RenewAire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D87E30A-6977-24E6-05C6-778447A655CF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1978 – ABD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2010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5AC131EE-8597-6E1D-463B-8C6C360B4631}"/>
              </a:ext>
            </a:extLst>
          </p:cNvPr>
          <p:cNvSpPr txBox="1"/>
          <p:nvPr/>
        </p:nvSpPr>
        <p:spPr>
          <a:xfrm>
            <a:off x="1016001" y="2990850"/>
            <a:ext cx="5927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Isı Geri Kazanım Cihazları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B14F7A5-297B-4218-D732-A831A4D68D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468" y="-45369"/>
            <a:ext cx="4631563" cy="4631563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AA3054F-8E33-0A6C-6FF5-43CDBFC112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005" y="2288458"/>
            <a:ext cx="4717026" cy="471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82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96BB5-4B5F-9AED-D4FC-91ED10131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ADA414-7DB0-775C-47D4-4E0E2DA796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United </a:t>
            </a:r>
            <a:r>
              <a:rPr lang="tr-TR" dirty="0" err="1"/>
              <a:t>Enertech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8F660C2-E582-EEF4-1593-D7D2F9A473D5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1988 – ABD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2024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177B00CE-0815-05E6-050E-B0F9037ABEDF}"/>
              </a:ext>
            </a:extLst>
          </p:cNvPr>
          <p:cNvSpPr txBox="1"/>
          <p:nvPr/>
        </p:nvSpPr>
        <p:spPr>
          <a:xfrm>
            <a:off x="1016001" y="2990850"/>
            <a:ext cx="5927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Panjurlar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Damperler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Çatı Havalandırma Kuleleri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Ölçüm ve Kontrol İstasyonları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A0B00AB-E130-E8E3-4E24-7A510C1D33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2587" y="-322625"/>
            <a:ext cx="5011994" cy="501199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CA4B53C-C2CF-82D5-86BB-73C442CA65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082" y="2760407"/>
            <a:ext cx="4195916" cy="41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98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A17CA06-D650-700B-2358-5287A798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3</a:t>
            </a:fld>
            <a:endParaRPr lang="es-ES"/>
          </a:p>
        </p:txBody>
      </p:sp>
      <p:graphicFrame>
        <p:nvGraphicFramePr>
          <p:cNvPr id="6" name="Taula 14">
            <a:extLst>
              <a:ext uri="{FF2B5EF4-FFF2-40B4-BE49-F238E27FC236}">
                <a16:creationId xmlns:a16="http://schemas.microsoft.com/office/drawing/2014/main" id="{448F2785-DC59-21FD-2F44-90E62A909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756199"/>
              </p:ext>
            </p:extLst>
          </p:nvPr>
        </p:nvGraphicFramePr>
        <p:xfrm>
          <a:off x="1015999" y="2413528"/>
          <a:ext cx="6116321" cy="1294956"/>
        </p:xfrm>
        <a:graphic>
          <a:graphicData uri="http://schemas.openxmlformats.org/drawingml/2006/table">
            <a:tbl>
              <a:tblPr/>
              <a:tblGrid>
                <a:gridCol w="1122938">
                  <a:extLst>
                    <a:ext uri="{9D8B030D-6E8A-4147-A177-3AD203B41FA5}">
                      <a16:colId xmlns:a16="http://schemas.microsoft.com/office/drawing/2014/main" val="270907233"/>
                    </a:ext>
                  </a:extLst>
                </a:gridCol>
                <a:gridCol w="938640">
                  <a:extLst>
                    <a:ext uri="{9D8B030D-6E8A-4147-A177-3AD203B41FA5}">
                      <a16:colId xmlns:a16="http://schemas.microsoft.com/office/drawing/2014/main" val="4132086334"/>
                    </a:ext>
                  </a:extLst>
                </a:gridCol>
                <a:gridCol w="918593">
                  <a:extLst>
                    <a:ext uri="{9D8B030D-6E8A-4147-A177-3AD203B41FA5}">
                      <a16:colId xmlns:a16="http://schemas.microsoft.com/office/drawing/2014/main" val="2398757876"/>
                    </a:ext>
                  </a:extLst>
                </a:gridCol>
                <a:gridCol w="918593">
                  <a:extLst>
                    <a:ext uri="{9D8B030D-6E8A-4147-A177-3AD203B41FA5}">
                      <a16:colId xmlns:a16="http://schemas.microsoft.com/office/drawing/2014/main" val="681896046"/>
                    </a:ext>
                  </a:extLst>
                </a:gridCol>
                <a:gridCol w="934884">
                  <a:extLst>
                    <a:ext uri="{9D8B030D-6E8A-4147-A177-3AD203B41FA5}">
                      <a16:colId xmlns:a16="http://schemas.microsoft.com/office/drawing/2014/main" val="191398319"/>
                    </a:ext>
                  </a:extLst>
                </a:gridCol>
                <a:gridCol w="1282673">
                  <a:extLst>
                    <a:ext uri="{9D8B030D-6E8A-4147-A177-3AD203B41FA5}">
                      <a16:colId xmlns:a16="http://schemas.microsoft.com/office/drawing/2014/main" val="3802262998"/>
                    </a:ext>
                  </a:extLst>
                </a:gridCol>
              </a:tblGrid>
              <a:tr h="431652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YILLAR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2021</a:t>
                      </a: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2022</a:t>
                      </a: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ES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2023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2024</a:t>
                      </a: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2025</a:t>
                      </a: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708426"/>
                  </a:ext>
                </a:extLst>
              </a:tr>
              <a:tr h="43165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Toplam Satış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760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923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050" b="0" i="0" u="none" strike="noStrike" kern="1200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969</a:t>
                      </a:r>
                      <a:endParaRPr kumimoji="0" lang="en-GB" sz="1050" b="0" i="0" u="none" strike="noStrike" kern="1200" cap="none" normalizeH="0" baseline="0" noProof="1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Helvetica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kern="1200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1.050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1.093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534506"/>
                  </a:ext>
                </a:extLst>
              </a:tr>
              <a:tr h="43165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itchFamily="34" charset="0"/>
                        </a:rPr>
                        <a:t>Çalışanlar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Helvetica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5.492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5.869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6.128</a:t>
                      </a:r>
                      <a:endParaRPr kumimoji="0" lang="en-GB" sz="1050" b="0" i="0" u="none" strike="noStrike" cap="none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6.815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7.275</a:t>
                      </a:r>
                    </a:p>
                  </a:txBody>
                  <a:tcPr marL="144000" marR="144000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304942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87BFA99B-E7AB-436D-E2D5-27C862449654}"/>
              </a:ext>
            </a:extLst>
          </p:cNvPr>
          <p:cNvSpPr/>
          <p:nvPr/>
        </p:nvSpPr>
        <p:spPr>
          <a:xfrm>
            <a:off x="7936991" y="0"/>
            <a:ext cx="4255009" cy="6858000"/>
          </a:xfrm>
          <a:prstGeom prst="rect">
            <a:avLst/>
          </a:prstGeom>
          <a:solidFill>
            <a:srgbClr val="EA1C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srgbClr val="EA1C25"/>
              </a:solidFill>
            </a:endParaRPr>
          </a:p>
        </p:txBody>
      </p: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390B7ED9-3A3E-2571-AFB6-D614226733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20399"/>
            <a:ext cx="4783664" cy="636072"/>
          </a:xfrm>
        </p:spPr>
        <p:txBody>
          <a:bodyPr/>
          <a:lstStyle/>
          <a:p>
            <a:r>
              <a:rPr lang="tr-TR" dirty="0"/>
              <a:t>Satış ve Çalışanlar</a:t>
            </a:r>
            <a:endParaRPr lang="en-GB" dirty="0"/>
          </a:p>
        </p:txBody>
      </p:sp>
      <p:graphicFrame>
        <p:nvGraphicFramePr>
          <p:cNvPr id="8" name="Taula 14">
            <a:extLst>
              <a:ext uri="{FF2B5EF4-FFF2-40B4-BE49-F238E27FC236}">
                <a16:creationId xmlns:a16="http://schemas.microsoft.com/office/drawing/2014/main" id="{E8A24C03-B69D-2728-9DAF-E5AC54FB5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547553"/>
              </p:ext>
            </p:extLst>
          </p:nvPr>
        </p:nvGraphicFramePr>
        <p:xfrm>
          <a:off x="1015999" y="4086474"/>
          <a:ext cx="6116321" cy="1468204"/>
        </p:xfrm>
        <a:graphic>
          <a:graphicData uri="http://schemas.openxmlformats.org/drawingml/2006/table">
            <a:tbl>
              <a:tblPr/>
              <a:tblGrid>
                <a:gridCol w="1211537">
                  <a:extLst>
                    <a:ext uri="{9D8B030D-6E8A-4147-A177-3AD203B41FA5}">
                      <a16:colId xmlns:a16="http://schemas.microsoft.com/office/drawing/2014/main" val="270907233"/>
                    </a:ext>
                  </a:extLst>
                </a:gridCol>
                <a:gridCol w="1094542">
                  <a:extLst>
                    <a:ext uri="{9D8B030D-6E8A-4147-A177-3AD203B41FA5}">
                      <a16:colId xmlns:a16="http://schemas.microsoft.com/office/drawing/2014/main" val="4132086334"/>
                    </a:ext>
                  </a:extLst>
                </a:gridCol>
                <a:gridCol w="1098924">
                  <a:extLst>
                    <a:ext uri="{9D8B030D-6E8A-4147-A177-3AD203B41FA5}">
                      <a16:colId xmlns:a16="http://schemas.microsoft.com/office/drawing/2014/main" val="2398757876"/>
                    </a:ext>
                  </a:extLst>
                </a:gridCol>
                <a:gridCol w="930107">
                  <a:extLst>
                    <a:ext uri="{9D8B030D-6E8A-4147-A177-3AD203B41FA5}">
                      <a16:colId xmlns:a16="http://schemas.microsoft.com/office/drawing/2014/main" val="681896046"/>
                    </a:ext>
                  </a:extLst>
                </a:gridCol>
                <a:gridCol w="840860">
                  <a:extLst>
                    <a:ext uri="{9D8B030D-6E8A-4147-A177-3AD203B41FA5}">
                      <a16:colId xmlns:a16="http://schemas.microsoft.com/office/drawing/2014/main" val="1978763924"/>
                    </a:ext>
                  </a:extLst>
                </a:gridCol>
                <a:gridCol w="940351">
                  <a:extLst>
                    <a:ext uri="{9D8B030D-6E8A-4147-A177-3AD203B41FA5}">
                      <a16:colId xmlns:a16="http://schemas.microsoft.com/office/drawing/2014/main" val="1670861819"/>
                    </a:ext>
                  </a:extLst>
                </a:gridCol>
              </a:tblGrid>
              <a:tr h="474348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YILLAR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2021</a:t>
                      </a: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2022</a:t>
                      </a: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s-ES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2023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2024</a:t>
                      </a: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2025</a:t>
                      </a: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1D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708426"/>
                  </a:ext>
                </a:extLst>
              </a:tr>
              <a:tr h="51950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cs typeface="Arial" pitchFamily="34" charset="0"/>
                        </a:rPr>
                        <a:t>Toplam Satış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Helvetica" pitchFamily="2" charset="0"/>
                        <a:cs typeface="Arial" pitchFamily="34" charset="0"/>
                      </a:endParaRP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+14,5%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+21,4%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+5%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Helvetica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8,4%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4,1%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534506"/>
                  </a:ext>
                </a:extLst>
              </a:tr>
              <a:tr h="47434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050" b="1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Helvetica" pitchFamily="2" charset="0"/>
                          <a:ea typeface="+mn-ea"/>
                          <a:cs typeface="Arial" pitchFamily="34" charset="0"/>
                        </a:rPr>
                        <a:t>Çalışanlar</a:t>
                      </a:r>
                      <a:endParaRPr kumimoji="0" lang="en-GB" sz="1050" b="1" i="0" u="none" strike="noStrike" cap="none" normalizeH="0" baseline="0" noProof="1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Helvetica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marL="12023" marR="12023" marT="1202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+3,6%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+6,9%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4,4%</a:t>
                      </a:r>
                      <a:endParaRPr kumimoji="0" lang="en-GB" sz="1050" b="0" i="0" u="none" strike="noStrike" cap="none" normalizeH="0" baseline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" pitchFamily="2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11,2%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50" b="0" i="0" u="none" strike="noStrike" cap="none" normalizeH="0" baseline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  <a:ea typeface="+mn-ea"/>
                          <a:cs typeface="Arial" panose="020B0604020202020204" pitchFamily="34" charset="0"/>
                        </a:rPr>
                        <a:t>6,7%</a:t>
                      </a:r>
                    </a:p>
                  </a:txBody>
                  <a:tcPr marL="136317" marR="136317" marT="0" marB="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1E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304942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2DD633DB-7209-4262-9FD9-A40748CC3C05}"/>
              </a:ext>
            </a:extLst>
          </p:cNvPr>
          <p:cNvSpPr txBox="1"/>
          <p:nvPr/>
        </p:nvSpPr>
        <p:spPr>
          <a:xfrm>
            <a:off x="1016001" y="1696984"/>
            <a:ext cx="4715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(Milyon € olarak)</a:t>
            </a:r>
            <a:endParaRPr lang="en-GB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67D42CF-D38F-AAF1-502B-DD6B42D382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272" y="1538435"/>
            <a:ext cx="4681728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78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3CC9E-000F-9783-4A89-B5D9BE5EC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07690B-D426-27EC-D804-94652B6C89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 err="1"/>
              <a:t>Parlock</a:t>
            </a:r>
            <a:r>
              <a:rPr lang="tr-TR" dirty="0"/>
              <a:t> A-S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230ABF4-C3CE-392E-6994-E71D357D3F59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1985 – Norveç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2022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3FF6A6C-8FF4-1ECA-2B73-5E344A545870}"/>
              </a:ext>
            </a:extLst>
          </p:cNvPr>
          <p:cNvSpPr txBox="1"/>
          <p:nvPr/>
        </p:nvSpPr>
        <p:spPr>
          <a:xfrm>
            <a:off x="1016001" y="2990850"/>
            <a:ext cx="5927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Filtreler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Emiş Kolları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Elektrik Motorları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6D3E1F6-74F7-A3B1-1E71-58AA90C102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0320" y="-354283"/>
            <a:ext cx="4976349" cy="497634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C878463-CCE3-0F62-EAC1-35EDF7179A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482" y="2596628"/>
            <a:ext cx="3435322" cy="343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737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C6830-1A25-F300-630A-1B168BAAB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6797EA-6585-3347-48F7-7C011054B8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ETS NORD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9B8E9E1-E384-6B34-362F-8B9BD24B1F22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1998 – Estonya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2024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167DF51-5A80-6E05-BFBA-9A75FDCB3E38}"/>
              </a:ext>
            </a:extLst>
          </p:cNvPr>
          <p:cNvSpPr txBox="1"/>
          <p:nvPr/>
        </p:nvSpPr>
        <p:spPr>
          <a:xfrm>
            <a:off x="1016001" y="2990850"/>
            <a:ext cx="59277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Havalandırma Kanalları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Susturucular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Çatı Havalandırma Kuleleri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Izgaralar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Kapılar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Damperler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Filtreler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Üniteler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7261018-7745-319B-1DD0-69FBBBC9DC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1348" y="1140225"/>
            <a:ext cx="3870960" cy="94355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4B14432-6966-0214-BD3C-38D25CC4F1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5579" y="2816628"/>
            <a:ext cx="3539962" cy="353996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42CF2B5-A120-000F-4D65-EE9281FD38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5541" y="2385501"/>
            <a:ext cx="3896459" cy="38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05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7ABBF-F35C-C652-5853-E7F56290B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B06D23-A4CC-DFC0-1F57-F1547D625B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VENTUR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2A98683-AECD-0770-A1E8-0C7B34839411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1971 – İsveç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2024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FD0147DD-7C55-ED0F-ED55-68912E91D833}"/>
              </a:ext>
            </a:extLst>
          </p:cNvPr>
          <p:cNvSpPr txBox="1"/>
          <p:nvPr/>
        </p:nvSpPr>
        <p:spPr>
          <a:xfrm>
            <a:off x="1016001" y="2990850"/>
            <a:ext cx="592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Mazgallar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Kanalı Isıtıcıları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Nem Ölçer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Kalitesi Ölçeri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Termostat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1BC04F1-1A3A-34F1-A0EC-0081F74B9A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3240" y="1219523"/>
            <a:ext cx="4053840" cy="132425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D0A77F18-C2C9-C46B-15E4-421744B294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0654" y="2670712"/>
            <a:ext cx="3178601" cy="317860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C4030D5-A9A0-670A-5863-94E11B1F0BC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1060" y="2891258"/>
            <a:ext cx="3186685" cy="318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56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AF2D0-3894-8B7D-A2A9-8BD4DFBAE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39DD499-5757-1C8A-ABCC-AF74F8B65A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EXHAUSTO</a:t>
            </a: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D1C2798-7D9A-80ED-B3E5-22A1DE89A5C6}"/>
              </a:ext>
            </a:extLst>
          </p:cNvPr>
          <p:cNvSpPr txBox="1"/>
          <p:nvPr/>
        </p:nvSpPr>
        <p:spPr>
          <a:xfrm>
            <a:off x="1016002" y="2183372"/>
            <a:ext cx="9133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1954 – Danimarka</a:t>
            </a:r>
          </a:p>
          <a:p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2025 – S&amp;P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Ventilation</a:t>
            </a:r>
            <a:r>
              <a:rPr lang="tr-TR" sz="2000" b="1" dirty="0">
                <a:solidFill>
                  <a:srgbClr val="E31E24"/>
                </a:solidFill>
                <a:latin typeface="Helvetica" pitchFamily="2" charset="0"/>
              </a:rPr>
              <a:t> </a:t>
            </a:r>
            <a:r>
              <a:rPr lang="tr-TR" sz="2000" b="1" dirty="0" err="1">
                <a:solidFill>
                  <a:srgbClr val="E31E24"/>
                </a:solidFill>
                <a:latin typeface="Helvetica" pitchFamily="2" charset="0"/>
              </a:rPr>
              <a:t>Group</a:t>
            </a:r>
            <a:endParaRPr lang="tr-TR" sz="2000" b="1" dirty="0">
              <a:solidFill>
                <a:srgbClr val="E31E24"/>
              </a:solidFill>
              <a:latin typeface="Helvetica" pitchFamily="2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86352E5-5BD7-0DDF-B9FE-5263A3688762}"/>
              </a:ext>
            </a:extLst>
          </p:cNvPr>
          <p:cNvSpPr txBox="1"/>
          <p:nvPr/>
        </p:nvSpPr>
        <p:spPr>
          <a:xfrm>
            <a:off x="1016001" y="2990850"/>
            <a:ext cx="59277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Üniteler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Fanlar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Hava Kanalları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A72DDD4-AC8A-A89E-B0E6-FB959BEE0F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693321"/>
            <a:ext cx="5041392" cy="98010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2F340417-A5FB-D25C-8209-574902284E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866" y="2673423"/>
            <a:ext cx="3463205" cy="346320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DA05025-3F8B-3346-3508-561424610C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1853" y="3192979"/>
            <a:ext cx="2515973" cy="251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80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1" name="Resim 1690">
            <a:extLst>
              <a:ext uri="{FF2B5EF4-FFF2-40B4-BE49-F238E27FC236}">
                <a16:creationId xmlns:a16="http://schemas.microsoft.com/office/drawing/2014/main" id="{30F18871-258A-371E-9E26-B0EBFDBD80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04F3B-C4EE-432A-1CE5-4F831D861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4C0DDF5-0358-F7C3-120D-C51DD70B27A7}"/>
              </a:ext>
            </a:extLst>
          </p:cNvPr>
          <p:cNvSpPr/>
          <p:nvPr/>
        </p:nvSpPr>
        <p:spPr>
          <a:xfrm>
            <a:off x="0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C5C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90" name="object 2">
            <a:extLst>
              <a:ext uri="{FF2B5EF4-FFF2-40B4-BE49-F238E27FC236}">
                <a16:creationId xmlns:a16="http://schemas.microsoft.com/office/drawing/2014/main" id="{B259A098-F568-A4AC-00AB-81C3EDE24496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C5C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1691" name="Group 45">
            <a:extLst>
              <a:ext uri="{FF2B5EF4-FFF2-40B4-BE49-F238E27FC236}">
                <a16:creationId xmlns:a16="http://schemas.microsoft.com/office/drawing/2014/main" id="{BC2824EE-E2FC-4FAF-CA36-769FEC77406A}"/>
              </a:ext>
            </a:extLst>
          </p:cNvPr>
          <p:cNvGrpSpPr/>
          <p:nvPr/>
        </p:nvGrpSpPr>
        <p:grpSpPr>
          <a:xfrm>
            <a:off x="2054224" y="6102634"/>
            <a:ext cx="9788524" cy="409289"/>
            <a:chOff x="0" y="0"/>
            <a:chExt cx="19577050" cy="818578"/>
          </a:xfrm>
        </p:grpSpPr>
        <p:sp>
          <p:nvSpPr>
            <p:cNvPr id="1692" name="Freeform 46">
              <a:extLst>
                <a:ext uri="{FF2B5EF4-FFF2-40B4-BE49-F238E27FC236}">
                  <a16:creationId xmlns:a16="http://schemas.microsoft.com/office/drawing/2014/main" id="{2B154CDF-B648-D634-C973-A6D55AF8AEE7}"/>
                </a:ext>
              </a:extLst>
            </p:cNvPr>
            <p:cNvSpPr/>
            <p:nvPr/>
          </p:nvSpPr>
          <p:spPr>
            <a:xfrm>
              <a:off x="17477022" y="63506"/>
              <a:ext cx="2036273" cy="685204"/>
            </a:xfrm>
            <a:custGeom>
              <a:avLst/>
              <a:gdLst/>
              <a:ahLst/>
              <a:cxnLst/>
              <a:rect l="l" t="t" r="r" b="b"/>
              <a:pathLst>
                <a:path w="2036273" h="685204">
                  <a:moveTo>
                    <a:pt x="1560022" y="223641"/>
                  </a:moveTo>
                  <a:cubicBezTo>
                    <a:pt x="1560022" y="183763"/>
                    <a:pt x="1594312" y="177794"/>
                    <a:pt x="1605742" y="177286"/>
                  </a:cubicBezTo>
                  <a:lnTo>
                    <a:pt x="1905462" y="177286"/>
                  </a:lnTo>
                  <a:cubicBezTo>
                    <a:pt x="2008079" y="177286"/>
                    <a:pt x="2008079" y="23362"/>
                    <a:pt x="1905462" y="23362"/>
                  </a:cubicBezTo>
                  <a:lnTo>
                    <a:pt x="1603203" y="23362"/>
                  </a:lnTo>
                  <a:cubicBezTo>
                    <a:pt x="1494744" y="24632"/>
                    <a:pt x="1405971" y="109214"/>
                    <a:pt x="1405971" y="223514"/>
                  </a:cubicBezTo>
                  <a:cubicBezTo>
                    <a:pt x="1405971" y="329432"/>
                    <a:pt x="1474933" y="401440"/>
                    <a:pt x="1572341" y="419601"/>
                  </a:cubicBezTo>
                  <a:cubicBezTo>
                    <a:pt x="1591137" y="423157"/>
                    <a:pt x="1604726" y="423284"/>
                    <a:pt x="1604726" y="423284"/>
                  </a:cubicBezTo>
                  <a:lnTo>
                    <a:pt x="1827612" y="423284"/>
                  </a:lnTo>
                  <a:cubicBezTo>
                    <a:pt x="1856187" y="429888"/>
                    <a:pt x="1882475" y="437762"/>
                    <a:pt x="1882475" y="473576"/>
                  </a:cubicBezTo>
                  <a:cubicBezTo>
                    <a:pt x="1882475" y="504945"/>
                    <a:pt x="1862156" y="515613"/>
                    <a:pt x="1835866" y="521709"/>
                  </a:cubicBezTo>
                  <a:lnTo>
                    <a:pt x="1509731" y="522979"/>
                  </a:lnTo>
                  <a:cubicBezTo>
                    <a:pt x="1407114" y="522979"/>
                    <a:pt x="1407114" y="676903"/>
                    <a:pt x="1509731" y="676903"/>
                  </a:cubicBezTo>
                  <a:lnTo>
                    <a:pt x="1835739" y="676776"/>
                  </a:lnTo>
                  <a:cubicBezTo>
                    <a:pt x="1943436" y="671061"/>
                    <a:pt x="2036272" y="589654"/>
                    <a:pt x="2036272" y="473576"/>
                  </a:cubicBezTo>
                  <a:cubicBezTo>
                    <a:pt x="2036272" y="367531"/>
                    <a:pt x="1964771" y="296920"/>
                    <a:pt x="1869267" y="274695"/>
                  </a:cubicBezTo>
                  <a:cubicBezTo>
                    <a:pt x="1850598" y="270377"/>
                    <a:pt x="1834978" y="269488"/>
                    <a:pt x="1834978" y="269488"/>
                  </a:cubicBezTo>
                  <a:lnTo>
                    <a:pt x="1606759" y="269361"/>
                  </a:lnTo>
                  <a:cubicBezTo>
                    <a:pt x="1594566" y="268853"/>
                    <a:pt x="1559768" y="262757"/>
                    <a:pt x="1559768" y="223514"/>
                  </a:cubicBezTo>
                  <a:moveTo>
                    <a:pt x="1299038" y="23235"/>
                  </a:moveTo>
                  <a:lnTo>
                    <a:pt x="835615" y="23235"/>
                  </a:lnTo>
                  <a:cubicBezTo>
                    <a:pt x="733000" y="23235"/>
                    <a:pt x="733000" y="177159"/>
                    <a:pt x="835615" y="177159"/>
                  </a:cubicBezTo>
                  <a:lnTo>
                    <a:pt x="1299038" y="177159"/>
                  </a:lnTo>
                  <a:cubicBezTo>
                    <a:pt x="1401654" y="177159"/>
                    <a:pt x="1401654" y="23235"/>
                    <a:pt x="1299038" y="23235"/>
                  </a:cubicBezTo>
                  <a:moveTo>
                    <a:pt x="758653" y="346196"/>
                  </a:moveTo>
                  <a:lnTo>
                    <a:pt x="758653" y="605275"/>
                  </a:lnTo>
                  <a:cubicBezTo>
                    <a:pt x="758653" y="707891"/>
                    <a:pt x="912576" y="707891"/>
                    <a:pt x="912576" y="605275"/>
                  </a:cubicBezTo>
                  <a:lnTo>
                    <a:pt x="912576" y="423284"/>
                  </a:lnTo>
                  <a:lnTo>
                    <a:pt x="1255476" y="423284"/>
                  </a:lnTo>
                  <a:cubicBezTo>
                    <a:pt x="1358093" y="423284"/>
                    <a:pt x="1358093" y="269361"/>
                    <a:pt x="1255476" y="269361"/>
                  </a:cubicBezTo>
                  <a:lnTo>
                    <a:pt x="835615" y="269361"/>
                  </a:lnTo>
                  <a:cubicBezTo>
                    <a:pt x="794722" y="269361"/>
                    <a:pt x="758653" y="305302"/>
                    <a:pt x="758653" y="346323"/>
                  </a:cubicBezTo>
                  <a:moveTo>
                    <a:pt x="689692" y="605402"/>
                  </a:moveTo>
                  <a:lnTo>
                    <a:pt x="689692" y="76956"/>
                  </a:lnTo>
                  <a:cubicBezTo>
                    <a:pt x="689692" y="14091"/>
                    <a:pt x="631907" y="-10293"/>
                    <a:pt x="587203" y="3931"/>
                  </a:cubicBezTo>
                  <a:cubicBezTo>
                    <a:pt x="574757" y="7233"/>
                    <a:pt x="562438" y="14091"/>
                    <a:pt x="551008" y="25521"/>
                  </a:cubicBezTo>
                  <a:lnTo>
                    <a:pt x="23958" y="552443"/>
                  </a:lnTo>
                  <a:cubicBezTo>
                    <a:pt x="-48686" y="625087"/>
                    <a:pt x="60280" y="733799"/>
                    <a:pt x="132796" y="661282"/>
                  </a:cubicBezTo>
                  <a:lnTo>
                    <a:pt x="535641" y="258439"/>
                  </a:lnTo>
                  <a:lnTo>
                    <a:pt x="535641" y="605275"/>
                  </a:lnTo>
                  <a:cubicBezTo>
                    <a:pt x="535641" y="707891"/>
                    <a:pt x="689565" y="707891"/>
                    <a:pt x="689565" y="605275"/>
                  </a:cubicBezTo>
                  <a:moveTo>
                    <a:pt x="1184484" y="564508"/>
                  </a:moveTo>
                  <a:cubicBezTo>
                    <a:pt x="1177753" y="576573"/>
                    <a:pt x="1174450" y="589019"/>
                    <a:pt x="1174450" y="602100"/>
                  </a:cubicBezTo>
                  <a:cubicBezTo>
                    <a:pt x="1174450" y="615054"/>
                    <a:pt x="1177753" y="627373"/>
                    <a:pt x="1184357" y="639311"/>
                  </a:cubicBezTo>
                  <a:cubicBezTo>
                    <a:pt x="1190961" y="651249"/>
                    <a:pt x="1200232" y="660520"/>
                    <a:pt x="1212043" y="667124"/>
                  </a:cubicBezTo>
                  <a:cubicBezTo>
                    <a:pt x="1223854" y="673728"/>
                    <a:pt x="1236299" y="676903"/>
                    <a:pt x="1249254" y="676903"/>
                  </a:cubicBezTo>
                  <a:cubicBezTo>
                    <a:pt x="1262208" y="676903"/>
                    <a:pt x="1274654" y="673601"/>
                    <a:pt x="1286465" y="667124"/>
                  </a:cubicBezTo>
                  <a:cubicBezTo>
                    <a:pt x="1298275" y="660647"/>
                    <a:pt x="1307546" y="651249"/>
                    <a:pt x="1314150" y="639311"/>
                  </a:cubicBezTo>
                  <a:cubicBezTo>
                    <a:pt x="1320755" y="627373"/>
                    <a:pt x="1323930" y="615054"/>
                    <a:pt x="1323930" y="602100"/>
                  </a:cubicBezTo>
                  <a:cubicBezTo>
                    <a:pt x="1323930" y="589019"/>
                    <a:pt x="1320628" y="576573"/>
                    <a:pt x="1313896" y="564508"/>
                  </a:cubicBezTo>
                  <a:cubicBezTo>
                    <a:pt x="1307166" y="552443"/>
                    <a:pt x="1297896" y="543299"/>
                    <a:pt x="1285957" y="536822"/>
                  </a:cubicBezTo>
                  <a:cubicBezTo>
                    <a:pt x="1274020" y="530345"/>
                    <a:pt x="1261699" y="527170"/>
                    <a:pt x="1249126" y="527170"/>
                  </a:cubicBezTo>
                  <a:cubicBezTo>
                    <a:pt x="1236554" y="527170"/>
                    <a:pt x="1224235" y="530472"/>
                    <a:pt x="1212296" y="536822"/>
                  </a:cubicBezTo>
                  <a:cubicBezTo>
                    <a:pt x="1200359" y="543172"/>
                    <a:pt x="1190961" y="552443"/>
                    <a:pt x="1184230" y="564508"/>
                  </a:cubicBezTo>
                  <a:moveTo>
                    <a:pt x="1186516" y="602100"/>
                  </a:moveTo>
                  <a:cubicBezTo>
                    <a:pt x="1186516" y="591178"/>
                    <a:pt x="1189310" y="580764"/>
                    <a:pt x="1194897" y="570858"/>
                  </a:cubicBezTo>
                  <a:cubicBezTo>
                    <a:pt x="1200486" y="560952"/>
                    <a:pt x="1208360" y="553078"/>
                    <a:pt x="1218266" y="547744"/>
                  </a:cubicBezTo>
                  <a:cubicBezTo>
                    <a:pt x="1228171" y="542410"/>
                    <a:pt x="1238459" y="539616"/>
                    <a:pt x="1248999" y="539616"/>
                  </a:cubicBezTo>
                  <a:cubicBezTo>
                    <a:pt x="1259541" y="539616"/>
                    <a:pt x="1269700" y="542410"/>
                    <a:pt x="1279734" y="547744"/>
                  </a:cubicBezTo>
                  <a:cubicBezTo>
                    <a:pt x="1289767" y="553078"/>
                    <a:pt x="1297514" y="560825"/>
                    <a:pt x="1303101" y="570858"/>
                  </a:cubicBezTo>
                  <a:cubicBezTo>
                    <a:pt x="1308690" y="580891"/>
                    <a:pt x="1311484" y="591305"/>
                    <a:pt x="1311484" y="602100"/>
                  </a:cubicBezTo>
                  <a:cubicBezTo>
                    <a:pt x="1311484" y="612895"/>
                    <a:pt x="1308817" y="623182"/>
                    <a:pt x="1303229" y="633088"/>
                  </a:cubicBezTo>
                  <a:cubicBezTo>
                    <a:pt x="1297641" y="642994"/>
                    <a:pt x="1290020" y="650741"/>
                    <a:pt x="1280115" y="656202"/>
                  </a:cubicBezTo>
                  <a:cubicBezTo>
                    <a:pt x="1270209" y="661663"/>
                    <a:pt x="1259796" y="664457"/>
                    <a:pt x="1249126" y="664457"/>
                  </a:cubicBezTo>
                  <a:cubicBezTo>
                    <a:pt x="1238459" y="664457"/>
                    <a:pt x="1227918" y="661663"/>
                    <a:pt x="1218012" y="656202"/>
                  </a:cubicBezTo>
                  <a:cubicBezTo>
                    <a:pt x="1208106" y="650741"/>
                    <a:pt x="1200359" y="642994"/>
                    <a:pt x="1194770" y="633088"/>
                  </a:cubicBezTo>
                  <a:cubicBezTo>
                    <a:pt x="1189183" y="623182"/>
                    <a:pt x="1186516" y="612895"/>
                    <a:pt x="1186516" y="602100"/>
                  </a:cubicBezTo>
                  <a:moveTo>
                    <a:pt x="1243921" y="562857"/>
                  </a:moveTo>
                  <a:lnTo>
                    <a:pt x="1216234" y="562857"/>
                  </a:lnTo>
                  <a:lnTo>
                    <a:pt x="1216234" y="643375"/>
                  </a:lnTo>
                  <a:lnTo>
                    <a:pt x="1229315" y="643375"/>
                  </a:lnTo>
                  <a:lnTo>
                    <a:pt x="1229315" y="609339"/>
                  </a:lnTo>
                  <a:lnTo>
                    <a:pt x="1236935" y="609339"/>
                  </a:lnTo>
                  <a:cubicBezTo>
                    <a:pt x="1241507" y="609339"/>
                    <a:pt x="1244936" y="610228"/>
                    <a:pt x="1247348" y="612006"/>
                  </a:cubicBezTo>
                  <a:cubicBezTo>
                    <a:pt x="1250778" y="614546"/>
                    <a:pt x="1255349" y="620769"/>
                    <a:pt x="1260938" y="630802"/>
                  </a:cubicBezTo>
                  <a:lnTo>
                    <a:pt x="1268049" y="643502"/>
                  </a:lnTo>
                  <a:lnTo>
                    <a:pt x="1283797" y="643502"/>
                  </a:lnTo>
                  <a:lnTo>
                    <a:pt x="1274020" y="627754"/>
                  </a:lnTo>
                  <a:cubicBezTo>
                    <a:pt x="1269321" y="620261"/>
                    <a:pt x="1265383" y="614927"/>
                    <a:pt x="1262081" y="611879"/>
                  </a:cubicBezTo>
                  <a:cubicBezTo>
                    <a:pt x="1260430" y="610228"/>
                    <a:pt x="1258017" y="608831"/>
                    <a:pt x="1255222" y="607561"/>
                  </a:cubicBezTo>
                  <a:cubicBezTo>
                    <a:pt x="1262208" y="607053"/>
                    <a:pt x="1267795" y="604640"/>
                    <a:pt x="1271987" y="600195"/>
                  </a:cubicBezTo>
                  <a:cubicBezTo>
                    <a:pt x="1276178" y="595750"/>
                    <a:pt x="1278337" y="590670"/>
                    <a:pt x="1278337" y="584828"/>
                  </a:cubicBezTo>
                  <a:cubicBezTo>
                    <a:pt x="1278337" y="580637"/>
                    <a:pt x="1277067" y="576827"/>
                    <a:pt x="1274526" y="573017"/>
                  </a:cubicBezTo>
                  <a:cubicBezTo>
                    <a:pt x="1271987" y="569207"/>
                    <a:pt x="1268685" y="566667"/>
                    <a:pt x="1264367" y="565270"/>
                  </a:cubicBezTo>
                  <a:cubicBezTo>
                    <a:pt x="1260048" y="563873"/>
                    <a:pt x="1253318" y="562984"/>
                    <a:pt x="1243793" y="562984"/>
                  </a:cubicBezTo>
                  <a:moveTo>
                    <a:pt x="1229061" y="573906"/>
                  </a:moveTo>
                  <a:lnTo>
                    <a:pt x="1243793" y="573906"/>
                  </a:lnTo>
                  <a:cubicBezTo>
                    <a:pt x="1250143" y="573906"/>
                    <a:pt x="1254461" y="574414"/>
                    <a:pt x="1256873" y="575303"/>
                  </a:cubicBezTo>
                  <a:cubicBezTo>
                    <a:pt x="1259287" y="576192"/>
                    <a:pt x="1261065" y="577589"/>
                    <a:pt x="1262462" y="579494"/>
                  </a:cubicBezTo>
                  <a:cubicBezTo>
                    <a:pt x="1263859" y="581399"/>
                    <a:pt x="1264367" y="583431"/>
                    <a:pt x="1264367" y="585844"/>
                  </a:cubicBezTo>
                  <a:cubicBezTo>
                    <a:pt x="1264367" y="589527"/>
                    <a:pt x="1262971" y="592575"/>
                    <a:pt x="1260175" y="594734"/>
                  </a:cubicBezTo>
                  <a:cubicBezTo>
                    <a:pt x="1257382" y="596893"/>
                    <a:pt x="1252301" y="598036"/>
                    <a:pt x="1244809" y="598036"/>
                  </a:cubicBezTo>
                  <a:lnTo>
                    <a:pt x="1229061" y="598036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3" name="Freeform 47">
              <a:extLst>
                <a:ext uri="{FF2B5EF4-FFF2-40B4-BE49-F238E27FC236}">
                  <a16:creationId xmlns:a16="http://schemas.microsoft.com/office/drawing/2014/main" id="{2A6E9B26-4DD0-E567-7048-ED3980F628E6}"/>
                </a:ext>
              </a:extLst>
            </p:cNvPr>
            <p:cNvSpPr/>
            <p:nvPr/>
          </p:nvSpPr>
          <p:spPr>
            <a:xfrm>
              <a:off x="63500" y="742441"/>
              <a:ext cx="17310098" cy="12700"/>
            </a:xfrm>
            <a:custGeom>
              <a:avLst/>
              <a:gdLst/>
              <a:ahLst/>
              <a:cxnLst/>
              <a:rect l="l" t="t" r="r" b="b"/>
              <a:pathLst>
                <a:path w="17310098" h="12700">
                  <a:moveTo>
                    <a:pt x="6350" y="0"/>
                  </a:moveTo>
                  <a:lnTo>
                    <a:pt x="17303748" y="0"/>
                  </a:lnTo>
                  <a:cubicBezTo>
                    <a:pt x="17307305" y="0"/>
                    <a:pt x="17310098" y="2794"/>
                    <a:pt x="17310098" y="6350"/>
                  </a:cubicBezTo>
                  <a:cubicBezTo>
                    <a:pt x="17310098" y="9906"/>
                    <a:pt x="17307305" y="12700"/>
                    <a:pt x="17303748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694" name="TextBox 49">
            <a:extLst>
              <a:ext uri="{FF2B5EF4-FFF2-40B4-BE49-F238E27FC236}">
                <a16:creationId xmlns:a16="http://schemas.microsoft.com/office/drawing/2014/main" id="{AA2EC2F4-AE56-7FD2-047A-1A52B956C0BA}"/>
              </a:ext>
            </a:extLst>
          </p:cNvPr>
          <p:cNvSpPr txBox="1"/>
          <p:nvPr/>
        </p:nvSpPr>
        <p:spPr>
          <a:xfrm>
            <a:off x="381000" y="6317223"/>
            <a:ext cx="1676638" cy="221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dirty="0">
                <a:solidFill>
                  <a:srgbClr val="001789"/>
                </a:solidFill>
                <a:latin typeface="Poppins Bold"/>
                <a:ea typeface="Poppins Bold"/>
                <a:cs typeface="Poppins Bold"/>
                <a:sym typeface="Poppins Bold"/>
              </a:rPr>
              <a:t>we deliver fresh air</a:t>
            </a:r>
          </a:p>
        </p:txBody>
      </p:sp>
      <p:sp>
        <p:nvSpPr>
          <p:cNvPr id="1695" name="TextBox 50">
            <a:extLst>
              <a:ext uri="{FF2B5EF4-FFF2-40B4-BE49-F238E27FC236}">
                <a16:creationId xmlns:a16="http://schemas.microsoft.com/office/drawing/2014/main" id="{56D64CB3-0950-4E09-FF7B-30A4A0131E06}"/>
              </a:ext>
            </a:extLst>
          </p:cNvPr>
          <p:cNvSpPr txBox="1"/>
          <p:nvPr/>
        </p:nvSpPr>
        <p:spPr>
          <a:xfrm>
            <a:off x="1120247" y="839198"/>
            <a:ext cx="4120925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9"/>
              </a:lnSpc>
            </a:pPr>
            <a:r>
              <a:rPr lang="tr-TR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35 Yıllık Tecrübe</a:t>
            </a:r>
            <a:endParaRPr lang="en-US" sz="3000" b="1" dirty="0">
              <a:solidFill>
                <a:srgbClr val="001789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</p:txBody>
      </p:sp>
      <p:grpSp>
        <p:nvGrpSpPr>
          <p:cNvPr id="1696" name="Group 2">
            <a:extLst>
              <a:ext uri="{FF2B5EF4-FFF2-40B4-BE49-F238E27FC236}">
                <a16:creationId xmlns:a16="http://schemas.microsoft.com/office/drawing/2014/main" id="{3A2C15EC-06D1-CF5A-05BE-33D37D4E81D5}"/>
              </a:ext>
            </a:extLst>
          </p:cNvPr>
          <p:cNvGrpSpPr/>
          <p:nvPr/>
        </p:nvGrpSpPr>
        <p:grpSpPr>
          <a:xfrm>
            <a:off x="349249" y="-387253"/>
            <a:ext cx="1645168" cy="1207018"/>
            <a:chOff x="0" y="0"/>
            <a:chExt cx="3290341" cy="2414041"/>
          </a:xfrm>
        </p:grpSpPr>
        <p:sp>
          <p:nvSpPr>
            <p:cNvPr id="1697" name="Freeform 3">
              <a:extLst>
                <a:ext uri="{FF2B5EF4-FFF2-40B4-BE49-F238E27FC236}">
                  <a16:creationId xmlns:a16="http://schemas.microsoft.com/office/drawing/2014/main" id="{93A1518E-D9EF-5EE1-2F94-57FCC6BD6F4F}"/>
                </a:ext>
              </a:extLst>
            </p:cNvPr>
            <p:cNvSpPr/>
            <p:nvPr/>
          </p:nvSpPr>
          <p:spPr>
            <a:xfrm>
              <a:off x="63500" y="774448"/>
              <a:ext cx="1946278" cy="1569850"/>
            </a:xfrm>
            <a:custGeom>
              <a:avLst/>
              <a:gdLst/>
              <a:ahLst/>
              <a:cxnLst/>
              <a:rect l="l" t="t" r="r" b="b"/>
              <a:pathLst>
                <a:path w="1946278" h="1569850">
                  <a:moveTo>
                    <a:pt x="0" y="0"/>
                  </a:moveTo>
                  <a:lnTo>
                    <a:pt x="0" y="1313817"/>
                  </a:lnTo>
                  <a:cubicBezTo>
                    <a:pt x="0" y="1484506"/>
                    <a:pt x="127889" y="1569850"/>
                    <a:pt x="255905" y="1569850"/>
                  </a:cubicBezTo>
                  <a:cubicBezTo>
                    <a:pt x="284735" y="1569850"/>
                    <a:pt x="313691" y="1565532"/>
                    <a:pt x="341123" y="1556769"/>
                  </a:cubicBezTo>
                  <a:cubicBezTo>
                    <a:pt x="382398" y="1545974"/>
                    <a:pt x="423419" y="1522987"/>
                    <a:pt x="461392" y="1484887"/>
                  </a:cubicBezTo>
                  <a:lnTo>
                    <a:pt x="1946278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8" name="Freeform 4">
              <a:extLst>
                <a:ext uri="{FF2B5EF4-FFF2-40B4-BE49-F238E27FC236}">
                  <a16:creationId xmlns:a16="http://schemas.microsoft.com/office/drawing/2014/main" id="{883FA4CA-8AC5-EFD6-A225-931D89C12A04}"/>
                </a:ext>
              </a:extLst>
            </p:cNvPr>
            <p:cNvSpPr/>
            <p:nvPr/>
          </p:nvSpPr>
          <p:spPr>
            <a:xfrm>
              <a:off x="757985" y="774448"/>
              <a:ext cx="1654892" cy="1576200"/>
            </a:xfrm>
            <a:custGeom>
              <a:avLst/>
              <a:gdLst/>
              <a:ahLst/>
              <a:cxnLst/>
              <a:rect l="l" t="t" r="r" b="b"/>
              <a:pathLst>
                <a:path w="1654892" h="1576200">
                  <a:moveTo>
                    <a:pt x="1488267" y="0"/>
                  </a:moveTo>
                  <a:lnTo>
                    <a:pt x="17224" y="1475489"/>
                  </a:lnTo>
                  <a:cubicBezTo>
                    <a:pt x="-5763" y="1498603"/>
                    <a:pt x="-5763" y="1535941"/>
                    <a:pt x="17351" y="1558928"/>
                  </a:cubicBezTo>
                  <a:cubicBezTo>
                    <a:pt x="28908" y="1570485"/>
                    <a:pt x="43894" y="1576200"/>
                    <a:pt x="59007" y="1576200"/>
                  </a:cubicBezTo>
                  <a:cubicBezTo>
                    <a:pt x="74120" y="1576200"/>
                    <a:pt x="89233" y="1570358"/>
                    <a:pt x="100790" y="1558928"/>
                  </a:cubicBezTo>
                  <a:lnTo>
                    <a:pt x="1654892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9" name="Freeform 5">
              <a:extLst>
                <a:ext uri="{FF2B5EF4-FFF2-40B4-BE49-F238E27FC236}">
                  <a16:creationId xmlns:a16="http://schemas.microsoft.com/office/drawing/2014/main" id="{EC13EDE8-1F51-BDD9-7F95-0018351CCF00}"/>
                </a:ext>
              </a:extLst>
            </p:cNvPr>
            <p:cNvSpPr/>
            <p:nvPr/>
          </p:nvSpPr>
          <p:spPr>
            <a:xfrm>
              <a:off x="1150796" y="774448"/>
              <a:ext cx="1654765" cy="1576200"/>
            </a:xfrm>
            <a:custGeom>
              <a:avLst/>
              <a:gdLst/>
              <a:ahLst/>
              <a:cxnLst/>
              <a:rect l="l" t="t" r="r" b="b"/>
              <a:pathLst>
                <a:path w="1654765" h="1576200">
                  <a:moveTo>
                    <a:pt x="1488268" y="0"/>
                  </a:moveTo>
                  <a:lnTo>
                    <a:pt x="17225" y="1475489"/>
                  </a:lnTo>
                  <a:cubicBezTo>
                    <a:pt x="-5762" y="1498603"/>
                    <a:pt x="-5762" y="1535941"/>
                    <a:pt x="17352" y="1558928"/>
                  </a:cubicBezTo>
                  <a:cubicBezTo>
                    <a:pt x="28909" y="1570485"/>
                    <a:pt x="43895" y="1576200"/>
                    <a:pt x="59008" y="1576200"/>
                  </a:cubicBezTo>
                  <a:cubicBezTo>
                    <a:pt x="74121" y="1576200"/>
                    <a:pt x="89234" y="1570358"/>
                    <a:pt x="100791" y="1558928"/>
                  </a:cubicBezTo>
                  <a:lnTo>
                    <a:pt x="1654765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700" name="TextBox 50">
            <a:extLst>
              <a:ext uri="{FF2B5EF4-FFF2-40B4-BE49-F238E27FC236}">
                <a16:creationId xmlns:a16="http://schemas.microsoft.com/office/drawing/2014/main" id="{D25D7CBD-34E9-3DA6-D058-0278A23B3435}"/>
              </a:ext>
            </a:extLst>
          </p:cNvPr>
          <p:cNvSpPr txBox="1"/>
          <p:nvPr/>
        </p:nvSpPr>
        <p:spPr>
          <a:xfrm>
            <a:off x="867568" y="2384919"/>
            <a:ext cx="4120925" cy="686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1991’den </a:t>
            </a:r>
            <a:r>
              <a:rPr lang="tr-TR" sz="2000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bugüne havalandırmada </a:t>
            </a: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esnek çözümlerin </a:t>
            </a:r>
            <a:r>
              <a:rPr lang="tr-TR" sz="2000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tek adresi</a:t>
            </a: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</p:txBody>
      </p:sp>
      <p:pic>
        <p:nvPicPr>
          <p:cNvPr id="1712" name="Resim 1711">
            <a:extLst>
              <a:ext uri="{FF2B5EF4-FFF2-40B4-BE49-F238E27FC236}">
                <a16:creationId xmlns:a16="http://schemas.microsoft.com/office/drawing/2014/main" id="{235B0A2F-35AC-9B6C-DE80-6996BD89E4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41828" y="-21060"/>
            <a:ext cx="6950172" cy="632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470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51DA8-FDCB-164D-C88A-D77904BC1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D753037-9CBE-F301-FB39-1935FF26EFCC}"/>
              </a:ext>
            </a:extLst>
          </p:cNvPr>
          <p:cNvSpPr/>
          <p:nvPr/>
        </p:nvSpPr>
        <p:spPr>
          <a:xfrm>
            <a:off x="0" y="385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C5C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90" name="object 2">
            <a:extLst>
              <a:ext uri="{FF2B5EF4-FFF2-40B4-BE49-F238E27FC236}">
                <a16:creationId xmlns:a16="http://schemas.microsoft.com/office/drawing/2014/main" id="{4BB05014-8E1E-C483-99FA-AA5151A9BDE4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C5C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1691" name="Group 45">
            <a:extLst>
              <a:ext uri="{FF2B5EF4-FFF2-40B4-BE49-F238E27FC236}">
                <a16:creationId xmlns:a16="http://schemas.microsoft.com/office/drawing/2014/main" id="{44D33E0F-2F8E-5F41-D293-D13F8ADDA216}"/>
              </a:ext>
            </a:extLst>
          </p:cNvPr>
          <p:cNvGrpSpPr/>
          <p:nvPr/>
        </p:nvGrpSpPr>
        <p:grpSpPr>
          <a:xfrm>
            <a:off x="2054224" y="6102634"/>
            <a:ext cx="9788524" cy="409289"/>
            <a:chOff x="0" y="0"/>
            <a:chExt cx="19577050" cy="818578"/>
          </a:xfrm>
        </p:grpSpPr>
        <p:sp>
          <p:nvSpPr>
            <p:cNvPr id="1692" name="Freeform 46">
              <a:extLst>
                <a:ext uri="{FF2B5EF4-FFF2-40B4-BE49-F238E27FC236}">
                  <a16:creationId xmlns:a16="http://schemas.microsoft.com/office/drawing/2014/main" id="{40E9E924-1E3F-F4BA-D4CE-0B424803F0EF}"/>
                </a:ext>
              </a:extLst>
            </p:cNvPr>
            <p:cNvSpPr/>
            <p:nvPr/>
          </p:nvSpPr>
          <p:spPr>
            <a:xfrm>
              <a:off x="17477022" y="63506"/>
              <a:ext cx="2036273" cy="685204"/>
            </a:xfrm>
            <a:custGeom>
              <a:avLst/>
              <a:gdLst/>
              <a:ahLst/>
              <a:cxnLst/>
              <a:rect l="l" t="t" r="r" b="b"/>
              <a:pathLst>
                <a:path w="2036273" h="685204">
                  <a:moveTo>
                    <a:pt x="1560022" y="223641"/>
                  </a:moveTo>
                  <a:cubicBezTo>
                    <a:pt x="1560022" y="183763"/>
                    <a:pt x="1594312" y="177794"/>
                    <a:pt x="1605742" y="177286"/>
                  </a:cubicBezTo>
                  <a:lnTo>
                    <a:pt x="1905462" y="177286"/>
                  </a:lnTo>
                  <a:cubicBezTo>
                    <a:pt x="2008079" y="177286"/>
                    <a:pt x="2008079" y="23362"/>
                    <a:pt x="1905462" y="23362"/>
                  </a:cubicBezTo>
                  <a:lnTo>
                    <a:pt x="1603203" y="23362"/>
                  </a:lnTo>
                  <a:cubicBezTo>
                    <a:pt x="1494744" y="24632"/>
                    <a:pt x="1405971" y="109214"/>
                    <a:pt x="1405971" y="223514"/>
                  </a:cubicBezTo>
                  <a:cubicBezTo>
                    <a:pt x="1405971" y="329432"/>
                    <a:pt x="1474933" y="401440"/>
                    <a:pt x="1572341" y="419601"/>
                  </a:cubicBezTo>
                  <a:cubicBezTo>
                    <a:pt x="1591137" y="423157"/>
                    <a:pt x="1604726" y="423284"/>
                    <a:pt x="1604726" y="423284"/>
                  </a:cubicBezTo>
                  <a:lnTo>
                    <a:pt x="1827612" y="423284"/>
                  </a:lnTo>
                  <a:cubicBezTo>
                    <a:pt x="1856187" y="429888"/>
                    <a:pt x="1882475" y="437762"/>
                    <a:pt x="1882475" y="473576"/>
                  </a:cubicBezTo>
                  <a:cubicBezTo>
                    <a:pt x="1882475" y="504945"/>
                    <a:pt x="1862156" y="515613"/>
                    <a:pt x="1835866" y="521709"/>
                  </a:cubicBezTo>
                  <a:lnTo>
                    <a:pt x="1509731" y="522979"/>
                  </a:lnTo>
                  <a:cubicBezTo>
                    <a:pt x="1407114" y="522979"/>
                    <a:pt x="1407114" y="676903"/>
                    <a:pt x="1509731" y="676903"/>
                  </a:cubicBezTo>
                  <a:lnTo>
                    <a:pt x="1835739" y="676776"/>
                  </a:lnTo>
                  <a:cubicBezTo>
                    <a:pt x="1943436" y="671061"/>
                    <a:pt x="2036272" y="589654"/>
                    <a:pt x="2036272" y="473576"/>
                  </a:cubicBezTo>
                  <a:cubicBezTo>
                    <a:pt x="2036272" y="367531"/>
                    <a:pt x="1964771" y="296920"/>
                    <a:pt x="1869267" y="274695"/>
                  </a:cubicBezTo>
                  <a:cubicBezTo>
                    <a:pt x="1850598" y="270377"/>
                    <a:pt x="1834978" y="269488"/>
                    <a:pt x="1834978" y="269488"/>
                  </a:cubicBezTo>
                  <a:lnTo>
                    <a:pt x="1606759" y="269361"/>
                  </a:lnTo>
                  <a:cubicBezTo>
                    <a:pt x="1594566" y="268853"/>
                    <a:pt x="1559768" y="262757"/>
                    <a:pt x="1559768" y="223514"/>
                  </a:cubicBezTo>
                  <a:moveTo>
                    <a:pt x="1299038" y="23235"/>
                  </a:moveTo>
                  <a:lnTo>
                    <a:pt x="835615" y="23235"/>
                  </a:lnTo>
                  <a:cubicBezTo>
                    <a:pt x="733000" y="23235"/>
                    <a:pt x="733000" y="177159"/>
                    <a:pt x="835615" y="177159"/>
                  </a:cubicBezTo>
                  <a:lnTo>
                    <a:pt x="1299038" y="177159"/>
                  </a:lnTo>
                  <a:cubicBezTo>
                    <a:pt x="1401654" y="177159"/>
                    <a:pt x="1401654" y="23235"/>
                    <a:pt x="1299038" y="23235"/>
                  </a:cubicBezTo>
                  <a:moveTo>
                    <a:pt x="758653" y="346196"/>
                  </a:moveTo>
                  <a:lnTo>
                    <a:pt x="758653" y="605275"/>
                  </a:lnTo>
                  <a:cubicBezTo>
                    <a:pt x="758653" y="707891"/>
                    <a:pt x="912576" y="707891"/>
                    <a:pt x="912576" y="605275"/>
                  </a:cubicBezTo>
                  <a:lnTo>
                    <a:pt x="912576" y="423284"/>
                  </a:lnTo>
                  <a:lnTo>
                    <a:pt x="1255476" y="423284"/>
                  </a:lnTo>
                  <a:cubicBezTo>
                    <a:pt x="1358093" y="423284"/>
                    <a:pt x="1358093" y="269361"/>
                    <a:pt x="1255476" y="269361"/>
                  </a:cubicBezTo>
                  <a:lnTo>
                    <a:pt x="835615" y="269361"/>
                  </a:lnTo>
                  <a:cubicBezTo>
                    <a:pt x="794722" y="269361"/>
                    <a:pt x="758653" y="305302"/>
                    <a:pt x="758653" y="346323"/>
                  </a:cubicBezTo>
                  <a:moveTo>
                    <a:pt x="689692" y="605402"/>
                  </a:moveTo>
                  <a:lnTo>
                    <a:pt x="689692" y="76956"/>
                  </a:lnTo>
                  <a:cubicBezTo>
                    <a:pt x="689692" y="14091"/>
                    <a:pt x="631907" y="-10293"/>
                    <a:pt x="587203" y="3931"/>
                  </a:cubicBezTo>
                  <a:cubicBezTo>
                    <a:pt x="574757" y="7233"/>
                    <a:pt x="562438" y="14091"/>
                    <a:pt x="551008" y="25521"/>
                  </a:cubicBezTo>
                  <a:lnTo>
                    <a:pt x="23958" y="552443"/>
                  </a:lnTo>
                  <a:cubicBezTo>
                    <a:pt x="-48686" y="625087"/>
                    <a:pt x="60280" y="733799"/>
                    <a:pt x="132796" y="661282"/>
                  </a:cubicBezTo>
                  <a:lnTo>
                    <a:pt x="535641" y="258439"/>
                  </a:lnTo>
                  <a:lnTo>
                    <a:pt x="535641" y="605275"/>
                  </a:lnTo>
                  <a:cubicBezTo>
                    <a:pt x="535641" y="707891"/>
                    <a:pt x="689565" y="707891"/>
                    <a:pt x="689565" y="605275"/>
                  </a:cubicBezTo>
                  <a:moveTo>
                    <a:pt x="1184484" y="564508"/>
                  </a:moveTo>
                  <a:cubicBezTo>
                    <a:pt x="1177753" y="576573"/>
                    <a:pt x="1174450" y="589019"/>
                    <a:pt x="1174450" y="602100"/>
                  </a:cubicBezTo>
                  <a:cubicBezTo>
                    <a:pt x="1174450" y="615054"/>
                    <a:pt x="1177753" y="627373"/>
                    <a:pt x="1184357" y="639311"/>
                  </a:cubicBezTo>
                  <a:cubicBezTo>
                    <a:pt x="1190961" y="651249"/>
                    <a:pt x="1200232" y="660520"/>
                    <a:pt x="1212043" y="667124"/>
                  </a:cubicBezTo>
                  <a:cubicBezTo>
                    <a:pt x="1223854" y="673728"/>
                    <a:pt x="1236299" y="676903"/>
                    <a:pt x="1249254" y="676903"/>
                  </a:cubicBezTo>
                  <a:cubicBezTo>
                    <a:pt x="1262208" y="676903"/>
                    <a:pt x="1274654" y="673601"/>
                    <a:pt x="1286465" y="667124"/>
                  </a:cubicBezTo>
                  <a:cubicBezTo>
                    <a:pt x="1298275" y="660647"/>
                    <a:pt x="1307546" y="651249"/>
                    <a:pt x="1314150" y="639311"/>
                  </a:cubicBezTo>
                  <a:cubicBezTo>
                    <a:pt x="1320755" y="627373"/>
                    <a:pt x="1323930" y="615054"/>
                    <a:pt x="1323930" y="602100"/>
                  </a:cubicBezTo>
                  <a:cubicBezTo>
                    <a:pt x="1323930" y="589019"/>
                    <a:pt x="1320628" y="576573"/>
                    <a:pt x="1313896" y="564508"/>
                  </a:cubicBezTo>
                  <a:cubicBezTo>
                    <a:pt x="1307166" y="552443"/>
                    <a:pt x="1297896" y="543299"/>
                    <a:pt x="1285957" y="536822"/>
                  </a:cubicBezTo>
                  <a:cubicBezTo>
                    <a:pt x="1274020" y="530345"/>
                    <a:pt x="1261699" y="527170"/>
                    <a:pt x="1249126" y="527170"/>
                  </a:cubicBezTo>
                  <a:cubicBezTo>
                    <a:pt x="1236554" y="527170"/>
                    <a:pt x="1224235" y="530472"/>
                    <a:pt x="1212296" y="536822"/>
                  </a:cubicBezTo>
                  <a:cubicBezTo>
                    <a:pt x="1200359" y="543172"/>
                    <a:pt x="1190961" y="552443"/>
                    <a:pt x="1184230" y="564508"/>
                  </a:cubicBezTo>
                  <a:moveTo>
                    <a:pt x="1186516" y="602100"/>
                  </a:moveTo>
                  <a:cubicBezTo>
                    <a:pt x="1186516" y="591178"/>
                    <a:pt x="1189310" y="580764"/>
                    <a:pt x="1194897" y="570858"/>
                  </a:cubicBezTo>
                  <a:cubicBezTo>
                    <a:pt x="1200486" y="560952"/>
                    <a:pt x="1208360" y="553078"/>
                    <a:pt x="1218266" y="547744"/>
                  </a:cubicBezTo>
                  <a:cubicBezTo>
                    <a:pt x="1228171" y="542410"/>
                    <a:pt x="1238459" y="539616"/>
                    <a:pt x="1248999" y="539616"/>
                  </a:cubicBezTo>
                  <a:cubicBezTo>
                    <a:pt x="1259541" y="539616"/>
                    <a:pt x="1269700" y="542410"/>
                    <a:pt x="1279734" y="547744"/>
                  </a:cubicBezTo>
                  <a:cubicBezTo>
                    <a:pt x="1289767" y="553078"/>
                    <a:pt x="1297514" y="560825"/>
                    <a:pt x="1303101" y="570858"/>
                  </a:cubicBezTo>
                  <a:cubicBezTo>
                    <a:pt x="1308690" y="580891"/>
                    <a:pt x="1311484" y="591305"/>
                    <a:pt x="1311484" y="602100"/>
                  </a:cubicBezTo>
                  <a:cubicBezTo>
                    <a:pt x="1311484" y="612895"/>
                    <a:pt x="1308817" y="623182"/>
                    <a:pt x="1303229" y="633088"/>
                  </a:cubicBezTo>
                  <a:cubicBezTo>
                    <a:pt x="1297641" y="642994"/>
                    <a:pt x="1290020" y="650741"/>
                    <a:pt x="1280115" y="656202"/>
                  </a:cubicBezTo>
                  <a:cubicBezTo>
                    <a:pt x="1270209" y="661663"/>
                    <a:pt x="1259796" y="664457"/>
                    <a:pt x="1249126" y="664457"/>
                  </a:cubicBezTo>
                  <a:cubicBezTo>
                    <a:pt x="1238459" y="664457"/>
                    <a:pt x="1227918" y="661663"/>
                    <a:pt x="1218012" y="656202"/>
                  </a:cubicBezTo>
                  <a:cubicBezTo>
                    <a:pt x="1208106" y="650741"/>
                    <a:pt x="1200359" y="642994"/>
                    <a:pt x="1194770" y="633088"/>
                  </a:cubicBezTo>
                  <a:cubicBezTo>
                    <a:pt x="1189183" y="623182"/>
                    <a:pt x="1186516" y="612895"/>
                    <a:pt x="1186516" y="602100"/>
                  </a:cubicBezTo>
                  <a:moveTo>
                    <a:pt x="1243921" y="562857"/>
                  </a:moveTo>
                  <a:lnTo>
                    <a:pt x="1216234" y="562857"/>
                  </a:lnTo>
                  <a:lnTo>
                    <a:pt x="1216234" y="643375"/>
                  </a:lnTo>
                  <a:lnTo>
                    <a:pt x="1229315" y="643375"/>
                  </a:lnTo>
                  <a:lnTo>
                    <a:pt x="1229315" y="609339"/>
                  </a:lnTo>
                  <a:lnTo>
                    <a:pt x="1236935" y="609339"/>
                  </a:lnTo>
                  <a:cubicBezTo>
                    <a:pt x="1241507" y="609339"/>
                    <a:pt x="1244936" y="610228"/>
                    <a:pt x="1247348" y="612006"/>
                  </a:cubicBezTo>
                  <a:cubicBezTo>
                    <a:pt x="1250778" y="614546"/>
                    <a:pt x="1255349" y="620769"/>
                    <a:pt x="1260938" y="630802"/>
                  </a:cubicBezTo>
                  <a:lnTo>
                    <a:pt x="1268049" y="643502"/>
                  </a:lnTo>
                  <a:lnTo>
                    <a:pt x="1283797" y="643502"/>
                  </a:lnTo>
                  <a:lnTo>
                    <a:pt x="1274020" y="627754"/>
                  </a:lnTo>
                  <a:cubicBezTo>
                    <a:pt x="1269321" y="620261"/>
                    <a:pt x="1265383" y="614927"/>
                    <a:pt x="1262081" y="611879"/>
                  </a:cubicBezTo>
                  <a:cubicBezTo>
                    <a:pt x="1260430" y="610228"/>
                    <a:pt x="1258017" y="608831"/>
                    <a:pt x="1255222" y="607561"/>
                  </a:cubicBezTo>
                  <a:cubicBezTo>
                    <a:pt x="1262208" y="607053"/>
                    <a:pt x="1267795" y="604640"/>
                    <a:pt x="1271987" y="600195"/>
                  </a:cubicBezTo>
                  <a:cubicBezTo>
                    <a:pt x="1276178" y="595750"/>
                    <a:pt x="1278337" y="590670"/>
                    <a:pt x="1278337" y="584828"/>
                  </a:cubicBezTo>
                  <a:cubicBezTo>
                    <a:pt x="1278337" y="580637"/>
                    <a:pt x="1277067" y="576827"/>
                    <a:pt x="1274526" y="573017"/>
                  </a:cubicBezTo>
                  <a:cubicBezTo>
                    <a:pt x="1271987" y="569207"/>
                    <a:pt x="1268685" y="566667"/>
                    <a:pt x="1264367" y="565270"/>
                  </a:cubicBezTo>
                  <a:cubicBezTo>
                    <a:pt x="1260048" y="563873"/>
                    <a:pt x="1253318" y="562984"/>
                    <a:pt x="1243793" y="562984"/>
                  </a:cubicBezTo>
                  <a:moveTo>
                    <a:pt x="1229061" y="573906"/>
                  </a:moveTo>
                  <a:lnTo>
                    <a:pt x="1243793" y="573906"/>
                  </a:lnTo>
                  <a:cubicBezTo>
                    <a:pt x="1250143" y="573906"/>
                    <a:pt x="1254461" y="574414"/>
                    <a:pt x="1256873" y="575303"/>
                  </a:cubicBezTo>
                  <a:cubicBezTo>
                    <a:pt x="1259287" y="576192"/>
                    <a:pt x="1261065" y="577589"/>
                    <a:pt x="1262462" y="579494"/>
                  </a:cubicBezTo>
                  <a:cubicBezTo>
                    <a:pt x="1263859" y="581399"/>
                    <a:pt x="1264367" y="583431"/>
                    <a:pt x="1264367" y="585844"/>
                  </a:cubicBezTo>
                  <a:cubicBezTo>
                    <a:pt x="1264367" y="589527"/>
                    <a:pt x="1262971" y="592575"/>
                    <a:pt x="1260175" y="594734"/>
                  </a:cubicBezTo>
                  <a:cubicBezTo>
                    <a:pt x="1257382" y="596893"/>
                    <a:pt x="1252301" y="598036"/>
                    <a:pt x="1244809" y="598036"/>
                  </a:cubicBezTo>
                  <a:lnTo>
                    <a:pt x="1229061" y="598036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3" name="Freeform 47">
              <a:extLst>
                <a:ext uri="{FF2B5EF4-FFF2-40B4-BE49-F238E27FC236}">
                  <a16:creationId xmlns:a16="http://schemas.microsoft.com/office/drawing/2014/main" id="{47A9D828-B399-C40B-076F-4F075CDA96BA}"/>
                </a:ext>
              </a:extLst>
            </p:cNvPr>
            <p:cNvSpPr/>
            <p:nvPr/>
          </p:nvSpPr>
          <p:spPr>
            <a:xfrm>
              <a:off x="63500" y="742441"/>
              <a:ext cx="17310098" cy="12700"/>
            </a:xfrm>
            <a:custGeom>
              <a:avLst/>
              <a:gdLst/>
              <a:ahLst/>
              <a:cxnLst/>
              <a:rect l="l" t="t" r="r" b="b"/>
              <a:pathLst>
                <a:path w="17310098" h="12700">
                  <a:moveTo>
                    <a:pt x="6350" y="0"/>
                  </a:moveTo>
                  <a:lnTo>
                    <a:pt x="17303748" y="0"/>
                  </a:lnTo>
                  <a:cubicBezTo>
                    <a:pt x="17307305" y="0"/>
                    <a:pt x="17310098" y="2794"/>
                    <a:pt x="17310098" y="6350"/>
                  </a:cubicBezTo>
                  <a:cubicBezTo>
                    <a:pt x="17310098" y="9906"/>
                    <a:pt x="17307305" y="12700"/>
                    <a:pt x="17303748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694" name="TextBox 49">
            <a:extLst>
              <a:ext uri="{FF2B5EF4-FFF2-40B4-BE49-F238E27FC236}">
                <a16:creationId xmlns:a16="http://schemas.microsoft.com/office/drawing/2014/main" id="{1E7CDD59-0109-64CD-0869-143C54B4F513}"/>
              </a:ext>
            </a:extLst>
          </p:cNvPr>
          <p:cNvSpPr txBox="1"/>
          <p:nvPr/>
        </p:nvSpPr>
        <p:spPr>
          <a:xfrm>
            <a:off x="381000" y="6317223"/>
            <a:ext cx="1676638" cy="221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dirty="0">
                <a:solidFill>
                  <a:srgbClr val="001789"/>
                </a:solidFill>
                <a:latin typeface="Poppins Bold"/>
                <a:ea typeface="Poppins Bold"/>
                <a:cs typeface="Poppins Bold"/>
                <a:sym typeface="Poppins Bold"/>
              </a:rPr>
              <a:t>we deliver fresh air</a:t>
            </a:r>
          </a:p>
        </p:txBody>
      </p:sp>
      <p:sp>
        <p:nvSpPr>
          <p:cNvPr id="1695" name="TextBox 50">
            <a:extLst>
              <a:ext uri="{FF2B5EF4-FFF2-40B4-BE49-F238E27FC236}">
                <a16:creationId xmlns:a16="http://schemas.microsoft.com/office/drawing/2014/main" id="{4BC5B0DF-CB11-FD7D-9905-61CC19503E7A}"/>
              </a:ext>
            </a:extLst>
          </p:cNvPr>
          <p:cNvSpPr txBox="1"/>
          <p:nvPr/>
        </p:nvSpPr>
        <p:spPr>
          <a:xfrm>
            <a:off x="1120247" y="839198"/>
            <a:ext cx="4120925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9"/>
              </a:lnSpc>
            </a:pPr>
            <a:r>
              <a:rPr lang="tr-TR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35 Yıllık Tecrübe</a:t>
            </a:r>
            <a:endParaRPr lang="en-US" sz="3000" b="1" dirty="0">
              <a:solidFill>
                <a:srgbClr val="001789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</p:txBody>
      </p:sp>
      <p:grpSp>
        <p:nvGrpSpPr>
          <p:cNvPr id="1696" name="Group 2">
            <a:extLst>
              <a:ext uri="{FF2B5EF4-FFF2-40B4-BE49-F238E27FC236}">
                <a16:creationId xmlns:a16="http://schemas.microsoft.com/office/drawing/2014/main" id="{334473A2-8ED4-7829-A290-3F4AE5A6B956}"/>
              </a:ext>
            </a:extLst>
          </p:cNvPr>
          <p:cNvGrpSpPr/>
          <p:nvPr/>
        </p:nvGrpSpPr>
        <p:grpSpPr>
          <a:xfrm>
            <a:off x="349249" y="-387253"/>
            <a:ext cx="1645168" cy="1207018"/>
            <a:chOff x="0" y="0"/>
            <a:chExt cx="3290341" cy="2414041"/>
          </a:xfrm>
        </p:grpSpPr>
        <p:sp>
          <p:nvSpPr>
            <p:cNvPr id="1697" name="Freeform 3">
              <a:extLst>
                <a:ext uri="{FF2B5EF4-FFF2-40B4-BE49-F238E27FC236}">
                  <a16:creationId xmlns:a16="http://schemas.microsoft.com/office/drawing/2014/main" id="{E16DBC2B-8229-FA42-D819-0AE2A28B617E}"/>
                </a:ext>
              </a:extLst>
            </p:cNvPr>
            <p:cNvSpPr/>
            <p:nvPr/>
          </p:nvSpPr>
          <p:spPr>
            <a:xfrm>
              <a:off x="63500" y="774448"/>
              <a:ext cx="1946278" cy="1569850"/>
            </a:xfrm>
            <a:custGeom>
              <a:avLst/>
              <a:gdLst/>
              <a:ahLst/>
              <a:cxnLst/>
              <a:rect l="l" t="t" r="r" b="b"/>
              <a:pathLst>
                <a:path w="1946278" h="1569850">
                  <a:moveTo>
                    <a:pt x="0" y="0"/>
                  </a:moveTo>
                  <a:lnTo>
                    <a:pt x="0" y="1313817"/>
                  </a:lnTo>
                  <a:cubicBezTo>
                    <a:pt x="0" y="1484506"/>
                    <a:pt x="127889" y="1569850"/>
                    <a:pt x="255905" y="1569850"/>
                  </a:cubicBezTo>
                  <a:cubicBezTo>
                    <a:pt x="284735" y="1569850"/>
                    <a:pt x="313691" y="1565532"/>
                    <a:pt x="341123" y="1556769"/>
                  </a:cubicBezTo>
                  <a:cubicBezTo>
                    <a:pt x="382398" y="1545974"/>
                    <a:pt x="423419" y="1522987"/>
                    <a:pt x="461392" y="1484887"/>
                  </a:cubicBezTo>
                  <a:lnTo>
                    <a:pt x="1946278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8" name="Freeform 4">
              <a:extLst>
                <a:ext uri="{FF2B5EF4-FFF2-40B4-BE49-F238E27FC236}">
                  <a16:creationId xmlns:a16="http://schemas.microsoft.com/office/drawing/2014/main" id="{86410DAF-D6B4-BACF-231A-A74499C3E689}"/>
                </a:ext>
              </a:extLst>
            </p:cNvPr>
            <p:cNvSpPr/>
            <p:nvPr/>
          </p:nvSpPr>
          <p:spPr>
            <a:xfrm>
              <a:off x="757985" y="774448"/>
              <a:ext cx="1654892" cy="1576200"/>
            </a:xfrm>
            <a:custGeom>
              <a:avLst/>
              <a:gdLst/>
              <a:ahLst/>
              <a:cxnLst/>
              <a:rect l="l" t="t" r="r" b="b"/>
              <a:pathLst>
                <a:path w="1654892" h="1576200">
                  <a:moveTo>
                    <a:pt x="1488267" y="0"/>
                  </a:moveTo>
                  <a:lnTo>
                    <a:pt x="17224" y="1475489"/>
                  </a:lnTo>
                  <a:cubicBezTo>
                    <a:pt x="-5763" y="1498603"/>
                    <a:pt x="-5763" y="1535941"/>
                    <a:pt x="17351" y="1558928"/>
                  </a:cubicBezTo>
                  <a:cubicBezTo>
                    <a:pt x="28908" y="1570485"/>
                    <a:pt x="43894" y="1576200"/>
                    <a:pt x="59007" y="1576200"/>
                  </a:cubicBezTo>
                  <a:cubicBezTo>
                    <a:pt x="74120" y="1576200"/>
                    <a:pt x="89233" y="1570358"/>
                    <a:pt x="100790" y="1558928"/>
                  </a:cubicBezTo>
                  <a:lnTo>
                    <a:pt x="1654892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99" name="Freeform 5">
              <a:extLst>
                <a:ext uri="{FF2B5EF4-FFF2-40B4-BE49-F238E27FC236}">
                  <a16:creationId xmlns:a16="http://schemas.microsoft.com/office/drawing/2014/main" id="{CA60C1B2-2FD7-A35E-788F-55F756F31AD2}"/>
                </a:ext>
              </a:extLst>
            </p:cNvPr>
            <p:cNvSpPr/>
            <p:nvPr/>
          </p:nvSpPr>
          <p:spPr>
            <a:xfrm>
              <a:off x="1150796" y="774448"/>
              <a:ext cx="1654765" cy="1576200"/>
            </a:xfrm>
            <a:custGeom>
              <a:avLst/>
              <a:gdLst/>
              <a:ahLst/>
              <a:cxnLst/>
              <a:rect l="l" t="t" r="r" b="b"/>
              <a:pathLst>
                <a:path w="1654765" h="1576200">
                  <a:moveTo>
                    <a:pt x="1488268" y="0"/>
                  </a:moveTo>
                  <a:lnTo>
                    <a:pt x="17225" y="1475489"/>
                  </a:lnTo>
                  <a:cubicBezTo>
                    <a:pt x="-5762" y="1498603"/>
                    <a:pt x="-5762" y="1535941"/>
                    <a:pt x="17352" y="1558928"/>
                  </a:cubicBezTo>
                  <a:cubicBezTo>
                    <a:pt x="28909" y="1570485"/>
                    <a:pt x="43895" y="1576200"/>
                    <a:pt x="59008" y="1576200"/>
                  </a:cubicBezTo>
                  <a:cubicBezTo>
                    <a:pt x="74121" y="1576200"/>
                    <a:pt x="89234" y="1570358"/>
                    <a:pt x="100791" y="1558928"/>
                  </a:cubicBezTo>
                  <a:lnTo>
                    <a:pt x="1654765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700" name="TextBox 50">
            <a:extLst>
              <a:ext uri="{FF2B5EF4-FFF2-40B4-BE49-F238E27FC236}">
                <a16:creationId xmlns:a16="http://schemas.microsoft.com/office/drawing/2014/main" id="{B336967C-69C4-2E47-A273-46C7EC49E71B}"/>
              </a:ext>
            </a:extLst>
          </p:cNvPr>
          <p:cNvSpPr txBox="1"/>
          <p:nvPr/>
        </p:nvSpPr>
        <p:spPr>
          <a:xfrm>
            <a:off x="867568" y="2384919"/>
            <a:ext cx="4120925" cy="1394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55.000 m²’lik geniş üretim alanında, 300’ü aşkın nitelikli personeliyle sektörüne değer katmaktadır.</a:t>
            </a: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</p:txBody>
      </p:sp>
      <p:pic>
        <p:nvPicPr>
          <p:cNvPr id="1028" name="Picture 4" descr="İletişim Bilgilerimiz | AFS">
            <a:extLst>
              <a:ext uri="{FF2B5EF4-FFF2-40B4-BE49-F238E27FC236}">
                <a16:creationId xmlns:a16="http://schemas.microsoft.com/office/drawing/2014/main" id="{A51E0792-2E6D-8571-F148-250511FF3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3368" y="1168369"/>
            <a:ext cx="4137502" cy="413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15159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2">
            <a:extLst>
              <a:ext uri="{FF2B5EF4-FFF2-40B4-BE49-F238E27FC236}">
                <a16:creationId xmlns:a16="http://schemas.microsoft.com/office/drawing/2014/main" id="{C026E0E3-D159-9CB7-B93F-7F1EE9B3B1D3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3C5C8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2" name="Group 2"/>
          <p:cNvGrpSpPr/>
          <p:nvPr/>
        </p:nvGrpSpPr>
        <p:grpSpPr>
          <a:xfrm>
            <a:off x="349249" y="-387253"/>
            <a:ext cx="1645168" cy="1207018"/>
            <a:chOff x="0" y="0"/>
            <a:chExt cx="3290341" cy="2414041"/>
          </a:xfrm>
        </p:grpSpPr>
        <p:sp>
          <p:nvSpPr>
            <p:cNvPr id="3" name="Freeform 3"/>
            <p:cNvSpPr/>
            <p:nvPr/>
          </p:nvSpPr>
          <p:spPr>
            <a:xfrm>
              <a:off x="63500" y="774448"/>
              <a:ext cx="1946278" cy="1569850"/>
            </a:xfrm>
            <a:custGeom>
              <a:avLst/>
              <a:gdLst/>
              <a:ahLst/>
              <a:cxnLst/>
              <a:rect l="l" t="t" r="r" b="b"/>
              <a:pathLst>
                <a:path w="1946278" h="1569850">
                  <a:moveTo>
                    <a:pt x="0" y="0"/>
                  </a:moveTo>
                  <a:lnTo>
                    <a:pt x="0" y="1313817"/>
                  </a:lnTo>
                  <a:cubicBezTo>
                    <a:pt x="0" y="1484506"/>
                    <a:pt x="127889" y="1569850"/>
                    <a:pt x="255905" y="1569850"/>
                  </a:cubicBezTo>
                  <a:cubicBezTo>
                    <a:pt x="284735" y="1569850"/>
                    <a:pt x="313691" y="1565532"/>
                    <a:pt x="341123" y="1556769"/>
                  </a:cubicBezTo>
                  <a:cubicBezTo>
                    <a:pt x="382398" y="1545974"/>
                    <a:pt x="423419" y="1522987"/>
                    <a:pt x="461392" y="1484887"/>
                  </a:cubicBezTo>
                  <a:lnTo>
                    <a:pt x="1946278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" name="Freeform 4"/>
            <p:cNvSpPr/>
            <p:nvPr/>
          </p:nvSpPr>
          <p:spPr>
            <a:xfrm>
              <a:off x="757985" y="774448"/>
              <a:ext cx="1654892" cy="1576200"/>
            </a:xfrm>
            <a:custGeom>
              <a:avLst/>
              <a:gdLst/>
              <a:ahLst/>
              <a:cxnLst/>
              <a:rect l="l" t="t" r="r" b="b"/>
              <a:pathLst>
                <a:path w="1654892" h="1576200">
                  <a:moveTo>
                    <a:pt x="1488267" y="0"/>
                  </a:moveTo>
                  <a:lnTo>
                    <a:pt x="17224" y="1475489"/>
                  </a:lnTo>
                  <a:cubicBezTo>
                    <a:pt x="-5763" y="1498603"/>
                    <a:pt x="-5763" y="1535941"/>
                    <a:pt x="17351" y="1558928"/>
                  </a:cubicBezTo>
                  <a:cubicBezTo>
                    <a:pt x="28908" y="1570485"/>
                    <a:pt x="43894" y="1576200"/>
                    <a:pt x="59007" y="1576200"/>
                  </a:cubicBezTo>
                  <a:cubicBezTo>
                    <a:pt x="74120" y="1576200"/>
                    <a:pt x="89233" y="1570358"/>
                    <a:pt x="100790" y="1558928"/>
                  </a:cubicBezTo>
                  <a:lnTo>
                    <a:pt x="1654892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5" name="Freeform 5"/>
            <p:cNvSpPr/>
            <p:nvPr/>
          </p:nvSpPr>
          <p:spPr>
            <a:xfrm>
              <a:off x="1150796" y="774448"/>
              <a:ext cx="1654765" cy="1576200"/>
            </a:xfrm>
            <a:custGeom>
              <a:avLst/>
              <a:gdLst/>
              <a:ahLst/>
              <a:cxnLst/>
              <a:rect l="l" t="t" r="r" b="b"/>
              <a:pathLst>
                <a:path w="1654765" h="1576200">
                  <a:moveTo>
                    <a:pt x="1488268" y="0"/>
                  </a:moveTo>
                  <a:lnTo>
                    <a:pt x="17225" y="1475489"/>
                  </a:lnTo>
                  <a:cubicBezTo>
                    <a:pt x="-5762" y="1498603"/>
                    <a:pt x="-5762" y="1535941"/>
                    <a:pt x="17352" y="1558928"/>
                  </a:cubicBezTo>
                  <a:cubicBezTo>
                    <a:pt x="28909" y="1570485"/>
                    <a:pt x="43895" y="1576200"/>
                    <a:pt x="59008" y="1576200"/>
                  </a:cubicBezTo>
                  <a:cubicBezTo>
                    <a:pt x="74121" y="1576200"/>
                    <a:pt x="89234" y="1570358"/>
                    <a:pt x="100791" y="1558928"/>
                  </a:cubicBezTo>
                  <a:lnTo>
                    <a:pt x="1654765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3460752" y="323869"/>
            <a:ext cx="1398385" cy="1398385"/>
            <a:chOff x="0" y="0"/>
            <a:chExt cx="2796769" cy="2796769"/>
          </a:xfrm>
        </p:grpSpPr>
        <p:sp>
          <p:nvSpPr>
            <p:cNvPr id="7" name="Freeform 7"/>
            <p:cNvSpPr/>
            <p:nvPr/>
          </p:nvSpPr>
          <p:spPr>
            <a:xfrm>
              <a:off x="760222" y="828675"/>
              <a:ext cx="1156716" cy="1156716"/>
            </a:xfrm>
            <a:custGeom>
              <a:avLst/>
              <a:gdLst/>
              <a:ahLst/>
              <a:cxnLst/>
              <a:rect l="l" t="t" r="r" b="b"/>
              <a:pathLst>
                <a:path w="1156716" h="1156716">
                  <a:moveTo>
                    <a:pt x="1020953" y="206502"/>
                  </a:moveTo>
                  <a:cubicBezTo>
                    <a:pt x="999490" y="180975"/>
                    <a:pt x="975741" y="157226"/>
                    <a:pt x="950214" y="135763"/>
                  </a:cubicBezTo>
                  <a:lnTo>
                    <a:pt x="879094" y="206883"/>
                  </a:lnTo>
                  <a:cubicBezTo>
                    <a:pt x="905129" y="227965"/>
                    <a:pt x="928751" y="251714"/>
                    <a:pt x="949833" y="277622"/>
                  </a:cubicBezTo>
                  <a:cubicBezTo>
                    <a:pt x="949833" y="277622"/>
                    <a:pt x="949833" y="277622"/>
                    <a:pt x="949833" y="277749"/>
                  </a:cubicBezTo>
                  <a:lnTo>
                    <a:pt x="1020953" y="206629"/>
                  </a:lnTo>
                  <a:cubicBezTo>
                    <a:pt x="1020953" y="206629"/>
                    <a:pt x="1020826" y="206629"/>
                    <a:pt x="1020826" y="206629"/>
                  </a:cubicBezTo>
                  <a:moveTo>
                    <a:pt x="1079246" y="289814"/>
                  </a:moveTo>
                  <a:lnTo>
                    <a:pt x="1005332" y="363728"/>
                  </a:lnTo>
                  <a:cubicBezTo>
                    <a:pt x="1037971" y="428371"/>
                    <a:pt x="1056259" y="501396"/>
                    <a:pt x="1056259" y="578485"/>
                  </a:cubicBezTo>
                  <a:cubicBezTo>
                    <a:pt x="1056259" y="842137"/>
                    <a:pt x="841756" y="1056640"/>
                    <a:pt x="578104" y="1056640"/>
                  </a:cubicBezTo>
                  <a:cubicBezTo>
                    <a:pt x="314452" y="1056640"/>
                    <a:pt x="100076" y="842137"/>
                    <a:pt x="100076" y="578485"/>
                  </a:cubicBezTo>
                  <a:cubicBezTo>
                    <a:pt x="100076" y="314833"/>
                    <a:pt x="314579" y="100203"/>
                    <a:pt x="578358" y="100203"/>
                  </a:cubicBezTo>
                  <a:cubicBezTo>
                    <a:pt x="655574" y="100203"/>
                    <a:pt x="728472" y="118618"/>
                    <a:pt x="793115" y="151257"/>
                  </a:cubicBezTo>
                  <a:lnTo>
                    <a:pt x="867029" y="77343"/>
                  </a:lnTo>
                  <a:cubicBezTo>
                    <a:pt x="782066" y="28194"/>
                    <a:pt x="683514" y="0"/>
                    <a:pt x="578358" y="0"/>
                  </a:cubicBezTo>
                  <a:cubicBezTo>
                    <a:pt x="259461" y="0"/>
                    <a:pt x="0" y="259461"/>
                    <a:pt x="0" y="578358"/>
                  </a:cubicBezTo>
                  <a:cubicBezTo>
                    <a:pt x="0" y="897255"/>
                    <a:pt x="259461" y="1156716"/>
                    <a:pt x="578358" y="1156716"/>
                  </a:cubicBezTo>
                  <a:cubicBezTo>
                    <a:pt x="897255" y="1156716"/>
                    <a:pt x="1156716" y="897255"/>
                    <a:pt x="1156716" y="578358"/>
                  </a:cubicBezTo>
                  <a:cubicBezTo>
                    <a:pt x="1156716" y="473329"/>
                    <a:pt x="1128522" y="374650"/>
                    <a:pt x="1079373" y="289687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8" name="Freeform 8"/>
            <p:cNvSpPr/>
            <p:nvPr/>
          </p:nvSpPr>
          <p:spPr>
            <a:xfrm>
              <a:off x="743331" y="811911"/>
              <a:ext cx="1190244" cy="1190117"/>
            </a:xfrm>
            <a:custGeom>
              <a:avLst/>
              <a:gdLst/>
              <a:ahLst/>
              <a:cxnLst/>
              <a:rect l="l" t="t" r="r" b="b"/>
              <a:pathLst>
                <a:path w="1190244" h="1190117">
                  <a:moveTo>
                    <a:pt x="1049655" y="211455"/>
                  </a:moveTo>
                  <a:cubicBezTo>
                    <a:pt x="1028065" y="185928"/>
                    <a:pt x="1004443" y="162179"/>
                    <a:pt x="978916" y="140716"/>
                  </a:cubicBezTo>
                  <a:lnTo>
                    <a:pt x="967105" y="152527"/>
                  </a:lnTo>
                  <a:lnTo>
                    <a:pt x="895985" y="223647"/>
                  </a:lnTo>
                  <a:lnTo>
                    <a:pt x="884047" y="235458"/>
                  </a:lnTo>
                  <a:cubicBezTo>
                    <a:pt x="910082" y="256413"/>
                    <a:pt x="933831" y="280162"/>
                    <a:pt x="954786" y="306197"/>
                  </a:cubicBezTo>
                  <a:cubicBezTo>
                    <a:pt x="954786" y="306197"/>
                    <a:pt x="954913" y="306197"/>
                    <a:pt x="954913" y="306197"/>
                  </a:cubicBezTo>
                  <a:lnTo>
                    <a:pt x="1049782" y="211328"/>
                  </a:lnTo>
                  <a:cubicBezTo>
                    <a:pt x="1049782" y="211328"/>
                    <a:pt x="1049782" y="211328"/>
                    <a:pt x="1049655" y="211328"/>
                  </a:cubicBezTo>
                  <a:moveTo>
                    <a:pt x="1108456" y="294259"/>
                  </a:moveTo>
                  <a:lnTo>
                    <a:pt x="1096264" y="306451"/>
                  </a:lnTo>
                  <a:lnTo>
                    <a:pt x="1009904" y="392811"/>
                  </a:lnTo>
                  <a:cubicBezTo>
                    <a:pt x="1039876" y="453898"/>
                    <a:pt x="1056640" y="522605"/>
                    <a:pt x="1056640" y="595122"/>
                  </a:cubicBezTo>
                  <a:cubicBezTo>
                    <a:pt x="1056640" y="849630"/>
                    <a:pt x="849630" y="1056640"/>
                    <a:pt x="595122" y="1056640"/>
                  </a:cubicBezTo>
                  <a:cubicBezTo>
                    <a:pt x="340614" y="1056640"/>
                    <a:pt x="133604" y="849630"/>
                    <a:pt x="133604" y="595122"/>
                  </a:cubicBezTo>
                  <a:cubicBezTo>
                    <a:pt x="133604" y="340614"/>
                    <a:pt x="340614" y="133604"/>
                    <a:pt x="595122" y="133604"/>
                  </a:cubicBezTo>
                  <a:cubicBezTo>
                    <a:pt x="667639" y="133604"/>
                    <a:pt x="736219" y="150368"/>
                    <a:pt x="797306" y="180340"/>
                  </a:cubicBezTo>
                  <a:lnTo>
                    <a:pt x="883666" y="93980"/>
                  </a:lnTo>
                  <a:lnTo>
                    <a:pt x="895858" y="81788"/>
                  </a:lnTo>
                  <a:cubicBezTo>
                    <a:pt x="807593" y="29845"/>
                    <a:pt x="704723" y="0"/>
                    <a:pt x="595122" y="0"/>
                  </a:cubicBezTo>
                  <a:cubicBezTo>
                    <a:pt x="266954" y="0"/>
                    <a:pt x="0" y="266954"/>
                    <a:pt x="0" y="595122"/>
                  </a:cubicBezTo>
                  <a:cubicBezTo>
                    <a:pt x="0" y="923290"/>
                    <a:pt x="266954" y="1190117"/>
                    <a:pt x="595122" y="1190117"/>
                  </a:cubicBezTo>
                  <a:cubicBezTo>
                    <a:pt x="923290" y="1190117"/>
                    <a:pt x="1190244" y="923163"/>
                    <a:pt x="1190244" y="595122"/>
                  </a:cubicBezTo>
                  <a:cubicBezTo>
                    <a:pt x="1190244" y="485394"/>
                    <a:pt x="1160399" y="382524"/>
                    <a:pt x="1108456" y="294259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1001522" y="1070102"/>
              <a:ext cx="674116" cy="674116"/>
            </a:xfrm>
            <a:custGeom>
              <a:avLst/>
              <a:gdLst/>
              <a:ahLst/>
              <a:cxnLst/>
              <a:rect l="l" t="t" r="r" b="b"/>
              <a:pathLst>
                <a:path w="674116" h="674116">
                  <a:moveTo>
                    <a:pt x="607949" y="136779"/>
                  </a:moveTo>
                  <a:cubicBezTo>
                    <a:pt x="588010" y="109855"/>
                    <a:pt x="564134" y="85979"/>
                    <a:pt x="537210" y="66040"/>
                  </a:cubicBezTo>
                  <a:lnTo>
                    <a:pt x="441071" y="162179"/>
                  </a:lnTo>
                  <a:cubicBezTo>
                    <a:pt x="470154" y="179578"/>
                    <a:pt x="494538" y="203962"/>
                    <a:pt x="511810" y="232918"/>
                  </a:cubicBezTo>
                  <a:cubicBezTo>
                    <a:pt x="511810" y="232918"/>
                    <a:pt x="511810" y="232918"/>
                    <a:pt x="511810" y="233045"/>
                  </a:cubicBezTo>
                  <a:lnTo>
                    <a:pt x="607949" y="136906"/>
                  </a:lnTo>
                  <a:cubicBezTo>
                    <a:pt x="607949" y="136906"/>
                    <a:pt x="607949" y="136906"/>
                    <a:pt x="607949" y="136779"/>
                  </a:cubicBezTo>
                  <a:moveTo>
                    <a:pt x="656590" y="229870"/>
                  </a:moveTo>
                  <a:lnTo>
                    <a:pt x="540258" y="346202"/>
                  </a:lnTo>
                  <a:cubicBezTo>
                    <a:pt x="535432" y="454152"/>
                    <a:pt x="446024" y="540385"/>
                    <a:pt x="337058" y="540385"/>
                  </a:cubicBezTo>
                  <a:cubicBezTo>
                    <a:pt x="224917" y="540385"/>
                    <a:pt x="133604" y="449072"/>
                    <a:pt x="133604" y="336931"/>
                  </a:cubicBezTo>
                  <a:cubicBezTo>
                    <a:pt x="133604" y="227838"/>
                    <a:pt x="219837" y="138557"/>
                    <a:pt x="327787" y="133731"/>
                  </a:cubicBezTo>
                  <a:lnTo>
                    <a:pt x="444119" y="17399"/>
                  </a:lnTo>
                  <a:cubicBezTo>
                    <a:pt x="410464" y="6096"/>
                    <a:pt x="374523" y="0"/>
                    <a:pt x="337058" y="0"/>
                  </a:cubicBezTo>
                  <a:cubicBezTo>
                    <a:pt x="151257" y="0"/>
                    <a:pt x="0" y="151130"/>
                    <a:pt x="0" y="337058"/>
                  </a:cubicBezTo>
                  <a:cubicBezTo>
                    <a:pt x="0" y="522986"/>
                    <a:pt x="151130" y="674116"/>
                    <a:pt x="337058" y="674116"/>
                  </a:cubicBezTo>
                  <a:cubicBezTo>
                    <a:pt x="522986" y="674116"/>
                    <a:pt x="674116" y="522859"/>
                    <a:pt x="674116" y="337058"/>
                  </a:cubicBezTo>
                  <a:cubicBezTo>
                    <a:pt x="674116" y="299593"/>
                    <a:pt x="668020" y="263525"/>
                    <a:pt x="656590" y="229997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493268" y="561848"/>
              <a:ext cx="1690370" cy="1690497"/>
            </a:xfrm>
            <a:custGeom>
              <a:avLst/>
              <a:gdLst/>
              <a:ahLst/>
              <a:cxnLst/>
              <a:rect l="l" t="t" r="r" b="b"/>
              <a:pathLst>
                <a:path w="1690370" h="1690497">
                  <a:moveTo>
                    <a:pt x="1477264" y="283972"/>
                  </a:moveTo>
                  <a:cubicBezTo>
                    <a:pt x="1466215" y="271526"/>
                    <a:pt x="1454785" y="259461"/>
                    <a:pt x="1442974" y="247523"/>
                  </a:cubicBezTo>
                  <a:cubicBezTo>
                    <a:pt x="1431163" y="235585"/>
                    <a:pt x="1418971" y="224155"/>
                    <a:pt x="1406525" y="213106"/>
                  </a:cubicBezTo>
                  <a:lnTo>
                    <a:pt x="1311656" y="307975"/>
                  </a:lnTo>
                  <a:cubicBezTo>
                    <a:pt x="1336929" y="329819"/>
                    <a:pt x="1360551" y="353568"/>
                    <a:pt x="1382395" y="378714"/>
                  </a:cubicBezTo>
                  <a:lnTo>
                    <a:pt x="1382522" y="378714"/>
                  </a:lnTo>
                  <a:lnTo>
                    <a:pt x="1477391" y="283845"/>
                  </a:lnTo>
                  <a:cubicBezTo>
                    <a:pt x="1477391" y="283845"/>
                    <a:pt x="1477391" y="283845"/>
                    <a:pt x="1477264" y="283845"/>
                  </a:cubicBezTo>
                  <a:moveTo>
                    <a:pt x="1539748" y="362966"/>
                  </a:moveTo>
                  <a:lnTo>
                    <a:pt x="1443228" y="459486"/>
                  </a:lnTo>
                  <a:cubicBezTo>
                    <a:pt x="1515110" y="570611"/>
                    <a:pt x="1556893" y="703072"/>
                    <a:pt x="1556893" y="845058"/>
                  </a:cubicBezTo>
                  <a:cubicBezTo>
                    <a:pt x="1556893" y="1237488"/>
                    <a:pt x="1237615" y="1556766"/>
                    <a:pt x="845185" y="1556766"/>
                  </a:cubicBezTo>
                  <a:cubicBezTo>
                    <a:pt x="452755" y="1556766"/>
                    <a:pt x="133604" y="1237742"/>
                    <a:pt x="133604" y="845312"/>
                  </a:cubicBezTo>
                  <a:cubicBezTo>
                    <a:pt x="133604" y="452882"/>
                    <a:pt x="452755" y="133604"/>
                    <a:pt x="845312" y="133604"/>
                  </a:cubicBezTo>
                  <a:cubicBezTo>
                    <a:pt x="987298" y="133604"/>
                    <a:pt x="1119632" y="175387"/>
                    <a:pt x="1230757" y="247269"/>
                  </a:cubicBezTo>
                  <a:lnTo>
                    <a:pt x="1327277" y="150749"/>
                  </a:lnTo>
                  <a:cubicBezTo>
                    <a:pt x="1186815" y="52832"/>
                    <a:pt x="1020064" y="0"/>
                    <a:pt x="845185" y="0"/>
                  </a:cubicBezTo>
                  <a:cubicBezTo>
                    <a:pt x="619379" y="0"/>
                    <a:pt x="407162" y="87884"/>
                    <a:pt x="247523" y="247523"/>
                  </a:cubicBezTo>
                  <a:cubicBezTo>
                    <a:pt x="87884" y="407162"/>
                    <a:pt x="0" y="619506"/>
                    <a:pt x="0" y="845312"/>
                  </a:cubicBezTo>
                  <a:cubicBezTo>
                    <a:pt x="0" y="1071118"/>
                    <a:pt x="87884" y="1283335"/>
                    <a:pt x="247523" y="1442974"/>
                  </a:cubicBezTo>
                  <a:cubicBezTo>
                    <a:pt x="407162" y="1602613"/>
                    <a:pt x="619506" y="1690497"/>
                    <a:pt x="845185" y="1690497"/>
                  </a:cubicBezTo>
                  <a:cubicBezTo>
                    <a:pt x="1070864" y="1690497"/>
                    <a:pt x="1283208" y="1602613"/>
                    <a:pt x="1442847" y="1442974"/>
                  </a:cubicBezTo>
                  <a:cubicBezTo>
                    <a:pt x="1602486" y="1283335"/>
                    <a:pt x="1690370" y="1070991"/>
                    <a:pt x="1690370" y="845312"/>
                  </a:cubicBezTo>
                  <a:cubicBezTo>
                    <a:pt x="1690370" y="670433"/>
                    <a:pt x="1637665" y="503682"/>
                    <a:pt x="1539621" y="363220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1979041" y="473075"/>
              <a:ext cx="291084" cy="291084"/>
            </a:xfrm>
            <a:custGeom>
              <a:avLst/>
              <a:gdLst/>
              <a:ahLst/>
              <a:cxnLst/>
              <a:rect l="l" t="t" r="r" b="b"/>
              <a:pathLst>
                <a:path w="291084" h="291084">
                  <a:moveTo>
                    <a:pt x="291084" y="127635"/>
                  </a:moveTo>
                  <a:lnTo>
                    <a:pt x="127508" y="291084"/>
                  </a:lnTo>
                  <a:lnTo>
                    <a:pt x="13462" y="277622"/>
                  </a:lnTo>
                  <a:lnTo>
                    <a:pt x="0" y="163576"/>
                  </a:lnTo>
                  <a:lnTo>
                    <a:pt x="163576" y="0"/>
                  </a:lnTo>
                  <a:lnTo>
                    <a:pt x="177800" y="114935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1945640" y="440007"/>
              <a:ext cx="357888" cy="357807"/>
            </a:xfrm>
            <a:custGeom>
              <a:avLst/>
              <a:gdLst/>
              <a:ahLst/>
              <a:cxnLst/>
              <a:rect l="l" t="t" r="r" b="b"/>
              <a:pathLst>
                <a:path w="357888" h="357807">
                  <a:moveTo>
                    <a:pt x="355981" y="149654"/>
                  </a:moveTo>
                  <a:cubicBezTo>
                    <a:pt x="351663" y="137462"/>
                    <a:pt x="340868" y="128953"/>
                    <a:pt x="328168" y="127556"/>
                  </a:cubicBezTo>
                  <a:lnTo>
                    <a:pt x="241173" y="117904"/>
                  </a:lnTo>
                  <a:lnTo>
                    <a:pt x="230124" y="29258"/>
                  </a:lnTo>
                  <a:cubicBezTo>
                    <a:pt x="228600" y="16558"/>
                    <a:pt x="219964" y="5890"/>
                    <a:pt x="207899" y="1826"/>
                  </a:cubicBezTo>
                  <a:cubicBezTo>
                    <a:pt x="200787" y="-587"/>
                    <a:pt x="193294" y="-587"/>
                    <a:pt x="186436" y="1699"/>
                  </a:cubicBezTo>
                  <a:cubicBezTo>
                    <a:pt x="186436" y="1699"/>
                    <a:pt x="186436" y="1699"/>
                    <a:pt x="186309" y="1699"/>
                  </a:cubicBezTo>
                  <a:cubicBezTo>
                    <a:pt x="181483" y="3350"/>
                    <a:pt x="177038" y="6017"/>
                    <a:pt x="173355" y="9700"/>
                  </a:cubicBezTo>
                  <a:lnTo>
                    <a:pt x="148463" y="34592"/>
                  </a:lnTo>
                  <a:lnTo>
                    <a:pt x="9779" y="173276"/>
                  </a:lnTo>
                  <a:cubicBezTo>
                    <a:pt x="2540" y="180515"/>
                    <a:pt x="-1016" y="190675"/>
                    <a:pt x="254" y="200835"/>
                  </a:cubicBezTo>
                  <a:lnTo>
                    <a:pt x="9525" y="279829"/>
                  </a:lnTo>
                  <a:lnTo>
                    <a:pt x="13589" y="315008"/>
                  </a:lnTo>
                  <a:cubicBezTo>
                    <a:pt x="15494" y="330375"/>
                    <a:pt x="27559" y="342440"/>
                    <a:pt x="42926" y="344218"/>
                  </a:cubicBezTo>
                  <a:lnTo>
                    <a:pt x="82042" y="348790"/>
                  </a:lnTo>
                  <a:lnTo>
                    <a:pt x="82169" y="348790"/>
                  </a:lnTo>
                  <a:lnTo>
                    <a:pt x="156972" y="357553"/>
                  </a:lnTo>
                  <a:cubicBezTo>
                    <a:pt x="158242" y="357680"/>
                    <a:pt x="159639" y="357807"/>
                    <a:pt x="160909" y="357807"/>
                  </a:cubicBezTo>
                  <a:cubicBezTo>
                    <a:pt x="169672" y="357807"/>
                    <a:pt x="178181" y="354251"/>
                    <a:pt x="184531" y="348028"/>
                  </a:cubicBezTo>
                  <a:lnTo>
                    <a:pt x="348107" y="184452"/>
                  </a:lnTo>
                  <a:cubicBezTo>
                    <a:pt x="357124" y="175308"/>
                    <a:pt x="360299" y="161846"/>
                    <a:pt x="355981" y="149781"/>
                  </a:cubicBezTo>
                  <a:moveTo>
                    <a:pt x="142367" y="288465"/>
                  </a:moveTo>
                  <a:lnTo>
                    <a:pt x="142240" y="288465"/>
                  </a:lnTo>
                  <a:lnTo>
                    <a:pt x="76962" y="280845"/>
                  </a:lnTo>
                  <a:lnTo>
                    <a:pt x="69723" y="219504"/>
                  </a:lnTo>
                  <a:lnTo>
                    <a:pt x="68453" y="209090"/>
                  </a:lnTo>
                  <a:lnTo>
                    <a:pt x="172212" y="105331"/>
                  </a:lnTo>
                  <a:lnTo>
                    <a:pt x="173482" y="115745"/>
                  </a:lnTo>
                  <a:lnTo>
                    <a:pt x="176657" y="141018"/>
                  </a:lnTo>
                  <a:lnTo>
                    <a:pt x="178054" y="152321"/>
                  </a:lnTo>
                  <a:cubicBezTo>
                    <a:pt x="179959" y="167688"/>
                    <a:pt x="192151" y="179753"/>
                    <a:pt x="207518" y="181404"/>
                  </a:cubicBezTo>
                  <a:lnTo>
                    <a:pt x="218948" y="182674"/>
                  </a:lnTo>
                  <a:lnTo>
                    <a:pt x="251714" y="186357"/>
                  </a:lnTo>
                  <a:lnTo>
                    <a:pt x="246507" y="191564"/>
                  </a:lnTo>
                  <a:lnTo>
                    <a:pt x="148717" y="289354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1242695" y="1311402"/>
              <a:ext cx="191516" cy="191389"/>
            </a:xfrm>
            <a:custGeom>
              <a:avLst/>
              <a:gdLst/>
              <a:ahLst/>
              <a:cxnLst/>
              <a:rect l="l" t="t" r="r" b="b"/>
              <a:pathLst>
                <a:path w="191516" h="191389">
                  <a:moveTo>
                    <a:pt x="191516" y="95758"/>
                  </a:moveTo>
                  <a:cubicBezTo>
                    <a:pt x="191516" y="148463"/>
                    <a:pt x="148590" y="191389"/>
                    <a:pt x="95758" y="191389"/>
                  </a:cubicBezTo>
                  <a:cubicBezTo>
                    <a:pt x="94361" y="191389"/>
                    <a:pt x="92837" y="191389"/>
                    <a:pt x="91440" y="191262"/>
                  </a:cubicBezTo>
                  <a:cubicBezTo>
                    <a:pt x="40640" y="188976"/>
                    <a:pt x="0" y="147066"/>
                    <a:pt x="0" y="95758"/>
                  </a:cubicBezTo>
                  <a:cubicBezTo>
                    <a:pt x="0" y="75311"/>
                    <a:pt x="6350" y="56388"/>
                    <a:pt x="17272" y="40894"/>
                  </a:cubicBezTo>
                  <a:cubicBezTo>
                    <a:pt x="34544" y="16129"/>
                    <a:pt x="63246" y="0"/>
                    <a:pt x="95631" y="0"/>
                  </a:cubicBezTo>
                  <a:cubicBezTo>
                    <a:pt x="103251" y="0"/>
                    <a:pt x="110744" y="889"/>
                    <a:pt x="117856" y="2667"/>
                  </a:cubicBezTo>
                  <a:cubicBezTo>
                    <a:pt x="152781" y="10922"/>
                    <a:pt x="180340" y="38481"/>
                    <a:pt x="188722" y="73406"/>
                  </a:cubicBezTo>
                  <a:cubicBezTo>
                    <a:pt x="188722" y="73406"/>
                    <a:pt x="188722" y="73406"/>
                    <a:pt x="188722" y="73533"/>
                  </a:cubicBezTo>
                  <a:cubicBezTo>
                    <a:pt x="190500" y="80645"/>
                    <a:pt x="191389" y="88138"/>
                    <a:pt x="191389" y="95758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1288351" y="580599"/>
              <a:ext cx="876853" cy="876726"/>
            </a:xfrm>
            <a:custGeom>
              <a:avLst/>
              <a:gdLst/>
              <a:ahLst/>
              <a:cxnLst/>
              <a:rect l="l" t="t" r="r" b="b"/>
              <a:pathLst>
                <a:path w="876853" h="876726">
                  <a:moveTo>
                    <a:pt x="864045" y="83357"/>
                  </a:moveTo>
                  <a:cubicBezTo>
                    <a:pt x="863537" y="83992"/>
                    <a:pt x="862902" y="84627"/>
                    <a:pt x="862267" y="85262"/>
                  </a:cubicBezTo>
                  <a:lnTo>
                    <a:pt x="739458" y="208071"/>
                  </a:lnTo>
                  <a:lnTo>
                    <a:pt x="682181" y="265348"/>
                  </a:lnTo>
                  <a:lnTo>
                    <a:pt x="587312" y="360217"/>
                  </a:lnTo>
                  <a:lnTo>
                    <a:pt x="143193" y="804336"/>
                  </a:lnTo>
                  <a:lnTo>
                    <a:pt x="85535" y="861994"/>
                  </a:lnTo>
                  <a:cubicBezTo>
                    <a:pt x="84900" y="862629"/>
                    <a:pt x="84265" y="863137"/>
                    <a:pt x="83630" y="863772"/>
                  </a:cubicBezTo>
                  <a:cubicBezTo>
                    <a:pt x="74105" y="872408"/>
                    <a:pt x="62040" y="876726"/>
                    <a:pt x="50102" y="876726"/>
                  </a:cubicBezTo>
                  <a:cubicBezTo>
                    <a:pt x="37275" y="876726"/>
                    <a:pt x="24448" y="871773"/>
                    <a:pt x="14669" y="861994"/>
                  </a:cubicBezTo>
                  <a:cubicBezTo>
                    <a:pt x="-4889" y="842436"/>
                    <a:pt x="-4889" y="810686"/>
                    <a:pt x="14669" y="791128"/>
                  </a:cubicBezTo>
                  <a:lnTo>
                    <a:pt x="154115" y="651682"/>
                  </a:lnTo>
                  <a:lnTo>
                    <a:pt x="250254" y="555543"/>
                  </a:lnTo>
                  <a:lnTo>
                    <a:pt x="338900" y="466770"/>
                  </a:lnTo>
                  <a:lnTo>
                    <a:pt x="350838" y="454959"/>
                  </a:lnTo>
                  <a:lnTo>
                    <a:pt x="421958" y="383839"/>
                  </a:lnTo>
                  <a:lnTo>
                    <a:pt x="433769" y="372028"/>
                  </a:lnTo>
                  <a:lnTo>
                    <a:pt x="516446" y="289351"/>
                  </a:lnTo>
                  <a:lnTo>
                    <a:pt x="611315" y="194482"/>
                  </a:lnTo>
                  <a:lnTo>
                    <a:pt x="666687" y="139110"/>
                  </a:lnTo>
                  <a:lnTo>
                    <a:pt x="696786" y="109011"/>
                  </a:lnTo>
                  <a:lnTo>
                    <a:pt x="726885" y="79039"/>
                  </a:lnTo>
                  <a:lnTo>
                    <a:pt x="791274" y="14650"/>
                  </a:lnTo>
                  <a:cubicBezTo>
                    <a:pt x="802831" y="3093"/>
                    <a:pt x="818706" y="-1733"/>
                    <a:pt x="833819" y="553"/>
                  </a:cubicBezTo>
                  <a:cubicBezTo>
                    <a:pt x="844233" y="2077"/>
                    <a:pt x="854139" y="6776"/>
                    <a:pt x="862140" y="14650"/>
                  </a:cubicBezTo>
                  <a:cubicBezTo>
                    <a:pt x="869887" y="22397"/>
                    <a:pt x="874586" y="32049"/>
                    <a:pt x="876237" y="42209"/>
                  </a:cubicBezTo>
                  <a:cubicBezTo>
                    <a:pt x="878523" y="56687"/>
                    <a:pt x="874459" y="72054"/>
                    <a:pt x="863918" y="83611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1500305" y="1489809"/>
              <a:ext cx="1227175" cy="1236678"/>
            </a:xfrm>
            <a:custGeom>
              <a:avLst/>
              <a:gdLst/>
              <a:ahLst/>
              <a:cxnLst/>
              <a:rect l="l" t="t" r="r" b="b"/>
              <a:pathLst>
                <a:path w="1227175" h="1236678">
                  <a:moveTo>
                    <a:pt x="162379" y="1147600"/>
                  </a:moveTo>
                  <a:cubicBezTo>
                    <a:pt x="162633" y="1147600"/>
                    <a:pt x="162887" y="1147473"/>
                    <a:pt x="163141" y="1147473"/>
                  </a:cubicBezTo>
                  <a:cubicBezTo>
                    <a:pt x="181556" y="1143536"/>
                    <a:pt x="199717" y="1155347"/>
                    <a:pt x="203654" y="1173762"/>
                  </a:cubicBezTo>
                  <a:cubicBezTo>
                    <a:pt x="207591" y="1192177"/>
                    <a:pt x="195780" y="1210338"/>
                    <a:pt x="177365" y="1214275"/>
                  </a:cubicBezTo>
                  <a:cubicBezTo>
                    <a:pt x="177111" y="1214275"/>
                    <a:pt x="176857" y="1214402"/>
                    <a:pt x="176603" y="1214402"/>
                  </a:cubicBezTo>
                  <a:cubicBezTo>
                    <a:pt x="158188" y="1218339"/>
                    <a:pt x="140027" y="1206528"/>
                    <a:pt x="136217" y="1188113"/>
                  </a:cubicBezTo>
                  <a:cubicBezTo>
                    <a:pt x="132407" y="1169698"/>
                    <a:pt x="144091" y="1151537"/>
                    <a:pt x="162506" y="1147727"/>
                  </a:cubicBezTo>
                  <a:close/>
                  <a:moveTo>
                    <a:pt x="291284" y="1113183"/>
                  </a:moveTo>
                  <a:cubicBezTo>
                    <a:pt x="291538" y="1113056"/>
                    <a:pt x="291792" y="1113056"/>
                    <a:pt x="292046" y="1112929"/>
                  </a:cubicBezTo>
                  <a:cubicBezTo>
                    <a:pt x="309953" y="1107087"/>
                    <a:pt x="329257" y="1116866"/>
                    <a:pt x="335099" y="1134773"/>
                  </a:cubicBezTo>
                  <a:cubicBezTo>
                    <a:pt x="340941" y="1152680"/>
                    <a:pt x="331162" y="1171984"/>
                    <a:pt x="313255" y="1177826"/>
                  </a:cubicBezTo>
                  <a:cubicBezTo>
                    <a:pt x="313001" y="1177953"/>
                    <a:pt x="312747" y="1177953"/>
                    <a:pt x="312493" y="1178080"/>
                  </a:cubicBezTo>
                  <a:cubicBezTo>
                    <a:pt x="294586" y="1183922"/>
                    <a:pt x="275282" y="1174143"/>
                    <a:pt x="269440" y="1156236"/>
                  </a:cubicBezTo>
                  <a:cubicBezTo>
                    <a:pt x="263598" y="1138329"/>
                    <a:pt x="273377" y="1119025"/>
                    <a:pt x="291284" y="1113183"/>
                  </a:cubicBezTo>
                  <a:close/>
                  <a:moveTo>
                    <a:pt x="415617" y="1065177"/>
                  </a:moveTo>
                  <a:cubicBezTo>
                    <a:pt x="415871" y="1065050"/>
                    <a:pt x="416125" y="1064923"/>
                    <a:pt x="416379" y="1064923"/>
                  </a:cubicBezTo>
                  <a:cubicBezTo>
                    <a:pt x="433524" y="1057176"/>
                    <a:pt x="453717" y="1064923"/>
                    <a:pt x="461464" y="1082068"/>
                  </a:cubicBezTo>
                  <a:cubicBezTo>
                    <a:pt x="469211" y="1099213"/>
                    <a:pt x="461464" y="1119406"/>
                    <a:pt x="444319" y="1127153"/>
                  </a:cubicBezTo>
                  <a:cubicBezTo>
                    <a:pt x="444065" y="1127280"/>
                    <a:pt x="443811" y="1127407"/>
                    <a:pt x="443557" y="1127534"/>
                  </a:cubicBezTo>
                  <a:cubicBezTo>
                    <a:pt x="426412" y="1135281"/>
                    <a:pt x="406219" y="1127534"/>
                    <a:pt x="398472" y="1110389"/>
                  </a:cubicBezTo>
                  <a:cubicBezTo>
                    <a:pt x="390725" y="1093244"/>
                    <a:pt x="398472" y="1073051"/>
                    <a:pt x="415617" y="1065304"/>
                  </a:cubicBezTo>
                  <a:close/>
                  <a:moveTo>
                    <a:pt x="534235" y="1004471"/>
                  </a:moveTo>
                  <a:cubicBezTo>
                    <a:pt x="534489" y="1004344"/>
                    <a:pt x="534616" y="1004217"/>
                    <a:pt x="534870" y="1004090"/>
                  </a:cubicBezTo>
                  <a:cubicBezTo>
                    <a:pt x="551126" y="994565"/>
                    <a:pt x="572081" y="1000153"/>
                    <a:pt x="581479" y="1016409"/>
                  </a:cubicBezTo>
                  <a:cubicBezTo>
                    <a:pt x="590877" y="1032665"/>
                    <a:pt x="585416" y="1053620"/>
                    <a:pt x="569160" y="1063018"/>
                  </a:cubicBezTo>
                  <a:cubicBezTo>
                    <a:pt x="568906" y="1063145"/>
                    <a:pt x="568652" y="1063272"/>
                    <a:pt x="568525" y="1063399"/>
                  </a:cubicBezTo>
                  <a:cubicBezTo>
                    <a:pt x="552269" y="1072924"/>
                    <a:pt x="531314" y="1067336"/>
                    <a:pt x="521916" y="1051080"/>
                  </a:cubicBezTo>
                  <a:cubicBezTo>
                    <a:pt x="512518" y="1034824"/>
                    <a:pt x="517979" y="1013869"/>
                    <a:pt x="534235" y="1004471"/>
                  </a:cubicBezTo>
                  <a:close/>
                  <a:moveTo>
                    <a:pt x="645741" y="931446"/>
                  </a:moveTo>
                  <a:cubicBezTo>
                    <a:pt x="645995" y="931319"/>
                    <a:pt x="646122" y="931192"/>
                    <a:pt x="646376" y="930938"/>
                  </a:cubicBezTo>
                  <a:cubicBezTo>
                    <a:pt x="661616" y="919762"/>
                    <a:pt x="682952" y="923064"/>
                    <a:pt x="694001" y="938304"/>
                  </a:cubicBezTo>
                  <a:cubicBezTo>
                    <a:pt x="705050" y="953544"/>
                    <a:pt x="701875" y="974880"/>
                    <a:pt x="686635" y="985929"/>
                  </a:cubicBezTo>
                  <a:cubicBezTo>
                    <a:pt x="686381" y="986056"/>
                    <a:pt x="686254" y="986310"/>
                    <a:pt x="686000" y="986437"/>
                  </a:cubicBezTo>
                  <a:cubicBezTo>
                    <a:pt x="670760" y="997613"/>
                    <a:pt x="649424" y="994311"/>
                    <a:pt x="638375" y="979071"/>
                  </a:cubicBezTo>
                  <a:cubicBezTo>
                    <a:pt x="627326" y="963831"/>
                    <a:pt x="630501" y="942495"/>
                    <a:pt x="645741" y="931446"/>
                  </a:cubicBezTo>
                  <a:close/>
                  <a:moveTo>
                    <a:pt x="749119" y="847118"/>
                  </a:moveTo>
                  <a:cubicBezTo>
                    <a:pt x="749246" y="846991"/>
                    <a:pt x="749500" y="846737"/>
                    <a:pt x="749627" y="846610"/>
                  </a:cubicBezTo>
                  <a:cubicBezTo>
                    <a:pt x="763597" y="833910"/>
                    <a:pt x="785187" y="834926"/>
                    <a:pt x="797760" y="848896"/>
                  </a:cubicBezTo>
                  <a:cubicBezTo>
                    <a:pt x="810333" y="862866"/>
                    <a:pt x="809444" y="884456"/>
                    <a:pt x="795474" y="897029"/>
                  </a:cubicBezTo>
                  <a:cubicBezTo>
                    <a:pt x="795220" y="897156"/>
                    <a:pt x="795093" y="897410"/>
                    <a:pt x="794839" y="897537"/>
                  </a:cubicBezTo>
                  <a:cubicBezTo>
                    <a:pt x="780869" y="910237"/>
                    <a:pt x="759279" y="909094"/>
                    <a:pt x="746706" y="895251"/>
                  </a:cubicBezTo>
                  <a:cubicBezTo>
                    <a:pt x="734133" y="881408"/>
                    <a:pt x="735149" y="859691"/>
                    <a:pt x="748992" y="847118"/>
                  </a:cubicBezTo>
                  <a:close/>
                  <a:moveTo>
                    <a:pt x="842972" y="752503"/>
                  </a:moveTo>
                  <a:cubicBezTo>
                    <a:pt x="843099" y="752249"/>
                    <a:pt x="843353" y="752122"/>
                    <a:pt x="843480" y="751868"/>
                  </a:cubicBezTo>
                  <a:cubicBezTo>
                    <a:pt x="856053" y="737771"/>
                    <a:pt x="877516" y="736628"/>
                    <a:pt x="891613" y="749074"/>
                  </a:cubicBezTo>
                  <a:cubicBezTo>
                    <a:pt x="905710" y="761520"/>
                    <a:pt x="906853" y="783110"/>
                    <a:pt x="894407" y="797207"/>
                  </a:cubicBezTo>
                  <a:cubicBezTo>
                    <a:pt x="894280" y="797461"/>
                    <a:pt x="894026" y="797588"/>
                    <a:pt x="893899" y="797842"/>
                  </a:cubicBezTo>
                  <a:cubicBezTo>
                    <a:pt x="881326" y="811939"/>
                    <a:pt x="859736" y="813082"/>
                    <a:pt x="845766" y="800509"/>
                  </a:cubicBezTo>
                  <a:cubicBezTo>
                    <a:pt x="831796" y="787936"/>
                    <a:pt x="830526" y="766346"/>
                    <a:pt x="843099" y="752376"/>
                  </a:cubicBezTo>
                  <a:close/>
                  <a:moveTo>
                    <a:pt x="926665" y="648363"/>
                  </a:moveTo>
                  <a:cubicBezTo>
                    <a:pt x="926792" y="648109"/>
                    <a:pt x="926919" y="647982"/>
                    <a:pt x="927173" y="647728"/>
                  </a:cubicBezTo>
                  <a:cubicBezTo>
                    <a:pt x="938222" y="632488"/>
                    <a:pt x="959431" y="628932"/>
                    <a:pt x="974798" y="639981"/>
                  </a:cubicBezTo>
                  <a:cubicBezTo>
                    <a:pt x="990165" y="651030"/>
                    <a:pt x="993594" y="672239"/>
                    <a:pt x="982545" y="687606"/>
                  </a:cubicBezTo>
                  <a:cubicBezTo>
                    <a:pt x="982418" y="687860"/>
                    <a:pt x="982291" y="687987"/>
                    <a:pt x="982037" y="688241"/>
                  </a:cubicBezTo>
                  <a:cubicBezTo>
                    <a:pt x="970988" y="703481"/>
                    <a:pt x="949779" y="707037"/>
                    <a:pt x="934412" y="695988"/>
                  </a:cubicBezTo>
                  <a:cubicBezTo>
                    <a:pt x="919045" y="684939"/>
                    <a:pt x="915616" y="663730"/>
                    <a:pt x="926665" y="648363"/>
                  </a:cubicBezTo>
                  <a:close/>
                  <a:moveTo>
                    <a:pt x="998801" y="536222"/>
                  </a:moveTo>
                  <a:cubicBezTo>
                    <a:pt x="998928" y="535968"/>
                    <a:pt x="999055" y="535841"/>
                    <a:pt x="999182" y="535587"/>
                  </a:cubicBezTo>
                  <a:cubicBezTo>
                    <a:pt x="1008453" y="519204"/>
                    <a:pt x="1029281" y="513489"/>
                    <a:pt x="1045664" y="522887"/>
                  </a:cubicBezTo>
                  <a:cubicBezTo>
                    <a:pt x="1062047" y="532285"/>
                    <a:pt x="1067762" y="552986"/>
                    <a:pt x="1058364" y="569369"/>
                  </a:cubicBezTo>
                  <a:cubicBezTo>
                    <a:pt x="1058237" y="569623"/>
                    <a:pt x="1058110" y="569877"/>
                    <a:pt x="1057983" y="570131"/>
                  </a:cubicBezTo>
                  <a:cubicBezTo>
                    <a:pt x="1048585" y="586514"/>
                    <a:pt x="1027757" y="592102"/>
                    <a:pt x="1011501" y="582831"/>
                  </a:cubicBezTo>
                  <a:cubicBezTo>
                    <a:pt x="995245" y="573560"/>
                    <a:pt x="989530" y="552605"/>
                    <a:pt x="998801" y="536349"/>
                  </a:cubicBezTo>
                  <a:close/>
                  <a:moveTo>
                    <a:pt x="1058745" y="417223"/>
                  </a:moveTo>
                  <a:cubicBezTo>
                    <a:pt x="1058872" y="416969"/>
                    <a:pt x="1058999" y="416715"/>
                    <a:pt x="1058999" y="416461"/>
                  </a:cubicBezTo>
                  <a:cubicBezTo>
                    <a:pt x="1066492" y="399189"/>
                    <a:pt x="1086685" y="391315"/>
                    <a:pt x="1103957" y="398935"/>
                  </a:cubicBezTo>
                  <a:cubicBezTo>
                    <a:pt x="1121229" y="406555"/>
                    <a:pt x="1129103" y="426621"/>
                    <a:pt x="1121483" y="443893"/>
                  </a:cubicBezTo>
                  <a:cubicBezTo>
                    <a:pt x="1121356" y="444147"/>
                    <a:pt x="1121229" y="444401"/>
                    <a:pt x="1121102" y="444655"/>
                  </a:cubicBezTo>
                  <a:cubicBezTo>
                    <a:pt x="1113482" y="461927"/>
                    <a:pt x="1093416" y="469801"/>
                    <a:pt x="1076144" y="462181"/>
                  </a:cubicBezTo>
                  <a:cubicBezTo>
                    <a:pt x="1058872" y="454561"/>
                    <a:pt x="1050998" y="434495"/>
                    <a:pt x="1058618" y="417223"/>
                  </a:cubicBezTo>
                  <a:close/>
                  <a:moveTo>
                    <a:pt x="1105608" y="292509"/>
                  </a:moveTo>
                  <a:cubicBezTo>
                    <a:pt x="1105735" y="292255"/>
                    <a:pt x="1105735" y="292001"/>
                    <a:pt x="1105862" y="291747"/>
                  </a:cubicBezTo>
                  <a:cubicBezTo>
                    <a:pt x="1111577" y="273840"/>
                    <a:pt x="1130754" y="263807"/>
                    <a:pt x="1148661" y="269522"/>
                  </a:cubicBezTo>
                  <a:cubicBezTo>
                    <a:pt x="1166568" y="275237"/>
                    <a:pt x="1176601" y="294414"/>
                    <a:pt x="1170886" y="312321"/>
                  </a:cubicBezTo>
                  <a:cubicBezTo>
                    <a:pt x="1170759" y="312575"/>
                    <a:pt x="1170759" y="312829"/>
                    <a:pt x="1170632" y="313083"/>
                  </a:cubicBezTo>
                  <a:cubicBezTo>
                    <a:pt x="1164917" y="330990"/>
                    <a:pt x="1145740" y="341023"/>
                    <a:pt x="1127833" y="335308"/>
                  </a:cubicBezTo>
                  <a:cubicBezTo>
                    <a:pt x="1109926" y="329593"/>
                    <a:pt x="1099893" y="310416"/>
                    <a:pt x="1105608" y="292509"/>
                  </a:cubicBezTo>
                  <a:close/>
                  <a:moveTo>
                    <a:pt x="1139136" y="163604"/>
                  </a:moveTo>
                  <a:cubicBezTo>
                    <a:pt x="1139136" y="163350"/>
                    <a:pt x="1139263" y="163096"/>
                    <a:pt x="1139263" y="162842"/>
                  </a:cubicBezTo>
                  <a:cubicBezTo>
                    <a:pt x="1143073" y="144427"/>
                    <a:pt x="1160980" y="132489"/>
                    <a:pt x="1179522" y="136172"/>
                  </a:cubicBezTo>
                  <a:cubicBezTo>
                    <a:pt x="1198064" y="139855"/>
                    <a:pt x="1209875" y="157889"/>
                    <a:pt x="1206192" y="176431"/>
                  </a:cubicBezTo>
                  <a:cubicBezTo>
                    <a:pt x="1206192" y="176685"/>
                    <a:pt x="1206065" y="176939"/>
                    <a:pt x="1206065" y="177193"/>
                  </a:cubicBezTo>
                  <a:cubicBezTo>
                    <a:pt x="1202255" y="195608"/>
                    <a:pt x="1184348" y="207546"/>
                    <a:pt x="1165806" y="203736"/>
                  </a:cubicBezTo>
                  <a:cubicBezTo>
                    <a:pt x="1147264" y="199926"/>
                    <a:pt x="1135453" y="182019"/>
                    <a:pt x="1139263" y="163477"/>
                  </a:cubicBezTo>
                  <a:close/>
                  <a:moveTo>
                    <a:pt x="1158948" y="31651"/>
                  </a:moveTo>
                  <a:cubicBezTo>
                    <a:pt x="1158948" y="31397"/>
                    <a:pt x="1158948" y="31143"/>
                    <a:pt x="1159075" y="30889"/>
                  </a:cubicBezTo>
                  <a:cubicBezTo>
                    <a:pt x="1160853" y="12093"/>
                    <a:pt x="1177490" y="-1623"/>
                    <a:pt x="1196286" y="155"/>
                  </a:cubicBezTo>
                  <a:cubicBezTo>
                    <a:pt x="1215082" y="1933"/>
                    <a:pt x="1228798" y="18570"/>
                    <a:pt x="1227020" y="37366"/>
                  </a:cubicBezTo>
                  <a:cubicBezTo>
                    <a:pt x="1227020" y="37620"/>
                    <a:pt x="1227020" y="37874"/>
                    <a:pt x="1226893" y="38128"/>
                  </a:cubicBezTo>
                  <a:cubicBezTo>
                    <a:pt x="1225115" y="56924"/>
                    <a:pt x="1208478" y="70640"/>
                    <a:pt x="1189682" y="68862"/>
                  </a:cubicBezTo>
                  <a:cubicBezTo>
                    <a:pt x="1170886" y="67084"/>
                    <a:pt x="1157170" y="50447"/>
                    <a:pt x="1158948" y="31651"/>
                  </a:cubicBezTo>
                  <a:close/>
                  <a:moveTo>
                    <a:pt x="30553" y="1168682"/>
                  </a:moveTo>
                  <a:cubicBezTo>
                    <a:pt x="30807" y="1168682"/>
                    <a:pt x="31061" y="1168682"/>
                    <a:pt x="31315" y="1168555"/>
                  </a:cubicBezTo>
                  <a:cubicBezTo>
                    <a:pt x="49984" y="1166650"/>
                    <a:pt x="66875" y="1180239"/>
                    <a:pt x="68780" y="1198908"/>
                  </a:cubicBezTo>
                  <a:cubicBezTo>
                    <a:pt x="70685" y="1217577"/>
                    <a:pt x="57096" y="1234468"/>
                    <a:pt x="38427" y="1236373"/>
                  </a:cubicBezTo>
                  <a:cubicBezTo>
                    <a:pt x="38173" y="1236373"/>
                    <a:pt x="37919" y="1236373"/>
                    <a:pt x="37665" y="1236500"/>
                  </a:cubicBezTo>
                  <a:cubicBezTo>
                    <a:pt x="18996" y="1238405"/>
                    <a:pt x="2232" y="1224816"/>
                    <a:pt x="200" y="1206147"/>
                  </a:cubicBezTo>
                  <a:cubicBezTo>
                    <a:pt x="-1832" y="1187478"/>
                    <a:pt x="11884" y="1170714"/>
                    <a:pt x="30553" y="116868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1489809" y="69314"/>
              <a:ext cx="1236678" cy="1227175"/>
            </a:xfrm>
            <a:custGeom>
              <a:avLst/>
              <a:gdLst/>
              <a:ahLst/>
              <a:cxnLst/>
              <a:rect l="l" t="t" r="r" b="b"/>
              <a:pathLst>
                <a:path w="1236678" h="1227175">
                  <a:moveTo>
                    <a:pt x="1147600" y="1064796"/>
                  </a:moveTo>
                  <a:cubicBezTo>
                    <a:pt x="1147600" y="1064542"/>
                    <a:pt x="1147473" y="1064288"/>
                    <a:pt x="1147473" y="1064034"/>
                  </a:cubicBezTo>
                  <a:cubicBezTo>
                    <a:pt x="1143536" y="1045619"/>
                    <a:pt x="1155347" y="1027458"/>
                    <a:pt x="1173762" y="1023521"/>
                  </a:cubicBezTo>
                  <a:cubicBezTo>
                    <a:pt x="1192177" y="1019584"/>
                    <a:pt x="1210338" y="1031395"/>
                    <a:pt x="1214275" y="1049810"/>
                  </a:cubicBezTo>
                  <a:cubicBezTo>
                    <a:pt x="1214275" y="1050064"/>
                    <a:pt x="1214402" y="1050318"/>
                    <a:pt x="1214402" y="1050572"/>
                  </a:cubicBezTo>
                  <a:cubicBezTo>
                    <a:pt x="1218339" y="1068987"/>
                    <a:pt x="1206528" y="1087148"/>
                    <a:pt x="1188113" y="1090958"/>
                  </a:cubicBezTo>
                  <a:cubicBezTo>
                    <a:pt x="1169698" y="1094768"/>
                    <a:pt x="1151537" y="1083084"/>
                    <a:pt x="1147727" y="1064669"/>
                  </a:cubicBezTo>
                  <a:close/>
                  <a:moveTo>
                    <a:pt x="1113183" y="935891"/>
                  </a:moveTo>
                  <a:cubicBezTo>
                    <a:pt x="1113056" y="935637"/>
                    <a:pt x="1113056" y="935383"/>
                    <a:pt x="1112929" y="935129"/>
                  </a:cubicBezTo>
                  <a:cubicBezTo>
                    <a:pt x="1107087" y="917222"/>
                    <a:pt x="1116866" y="897918"/>
                    <a:pt x="1134773" y="892076"/>
                  </a:cubicBezTo>
                  <a:cubicBezTo>
                    <a:pt x="1152680" y="886234"/>
                    <a:pt x="1171984" y="896013"/>
                    <a:pt x="1177826" y="913920"/>
                  </a:cubicBezTo>
                  <a:cubicBezTo>
                    <a:pt x="1177953" y="914174"/>
                    <a:pt x="1177953" y="914428"/>
                    <a:pt x="1178080" y="914682"/>
                  </a:cubicBezTo>
                  <a:cubicBezTo>
                    <a:pt x="1183922" y="932589"/>
                    <a:pt x="1174143" y="951893"/>
                    <a:pt x="1156236" y="957735"/>
                  </a:cubicBezTo>
                  <a:cubicBezTo>
                    <a:pt x="1138329" y="963577"/>
                    <a:pt x="1119025" y="953798"/>
                    <a:pt x="1113183" y="935891"/>
                  </a:cubicBezTo>
                  <a:close/>
                  <a:moveTo>
                    <a:pt x="1065177" y="811558"/>
                  </a:moveTo>
                  <a:cubicBezTo>
                    <a:pt x="1065050" y="811304"/>
                    <a:pt x="1064923" y="811050"/>
                    <a:pt x="1064923" y="810796"/>
                  </a:cubicBezTo>
                  <a:cubicBezTo>
                    <a:pt x="1057176" y="793651"/>
                    <a:pt x="1064923" y="773458"/>
                    <a:pt x="1082068" y="765711"/>
                  </a:cubicBezTo>
                  <a:cubicBezTo>
                    <a:pt x="1099213" y="757964"/>
                    <a:pt x="1119406" y="765711"/>
                    <a:pt x="1127153" y="782856"/>
                  </a:cubicBezTo>
                  <a:cubicBezTo>
                    <a:pt x="1127280" y="783110"/>
                    <a:pt x="1127407" y="783364"/>
                    <a:pt x="1127534" y="783618"/>
                  </a:cubicBezTo>
                  <a:cubicBezTo>
                    <a:pt x="1135281" y="800763"/>
                    <a:pt x="1127534" y="820956"/>
                    <a:pt x="1110389" y="828703"/>
                  </a:cubicBezTo>
                  <a:cubicBezTo>
                    <a:pt x="1093244" y="836450"/>
                    <a:pt x="1073051" y="828703"/>
                    <a:pt x="1065304" y="811558"/>
                  </a:cubicBezTo>
                  <a:close/>
                  <a:moveTo>
                    <a:pt x="1004471" y="692940"/>
                  </a:moveTo>
                  <a:cubicBezTo>
                    <a:pt x="1004344" y="692686"/>
                    <a:pt x="1004217" y="692559"/>
                    <a:pt x="1004090" y="692305"/>
                  </a:cubicBezTo>
                  <a:cubicBezTo>
                    <a:pt x="994565" y="676049"/>
                    <a:pt x="1000153" y="655094"/>
                    <a:pt x="1016409" y="645696"/>
                  </a:cubicBezTo>
                  <a:cubicBezTo>
                    <a:pt x="1032665" y="636298"/>
                    <a:pt x="1053620" y="641759"/>
                    <a:pt x="1063018" y="658015"/>
                  </a:cubicBezTo>
                  <a:cubicBezTo>
                    <a:pt x="1063145" y="658269"/>
                    <a:pt x="1063272" y="658523"/>
                    <a:pt x="1063399" y="658650"/>
                  </a:cubicBezTo>
                  <a:cubicBezTo>
                    <a:pt x="1072924" y="674906"/>
                    <a:pt x="1067336" y="695861"/>
                    <a:pt x="1051080" y="705259"/>
                  </a:cubicBezTo>
                  <a:cubicBezTo>
                    <a:pt x="1034824" y="714657"/>
                    <a:pt x="1013869" y="709196"/>
                    <a:pt x="1004471" y="692940"/>
                  </a:cubicBezTo>
                  <a:close/>
                  <a:moveTo>
                    <a:pt x="931446" y="581434"/>
                  </a:moveTo>
                  <a:cubicBezTo>
                    <a:pt x="931319" y="581180"/>
                    <a:pt x="931192" y="581053"/>
                    <a:pt x="930938" y="580799"/>
                  </a:cubicBezTo>
                  <a:cubicBezTo>
                    <a:pt x="919762" y="565559"/>
                    <a:pt x="923064" y="544223"/>
                    <a:pt x="938304" y="533174"/>
                  </a:cubicBezTo>
                  <a:cubicBezTo>
                    <a:pt x="953544" y="522125"/>
                    <a:pt x="974880" y="525300"/>
                    <a:pt x="985929" y="540540"/>
                  </a:cubicBezTo>
                  <a:cubicBezTo>
                    <a:pt x="986056" y="540794"/>
                    <a:pt x="986310" y="540921"/>
                    <a:pt x="986437" y="541175"/>
                  </a:cubicBezTo>
                  <a:cubicBezTo>
                    <a:pt x="997613" y="556415"/>
                    <a:pt x="994311" y="577751"/>
                    <a:pt x="979071" y="588800"/>
                  </a:cubicBezTo>
                  <a:cubicBezTo>
                    <a:pt x="963831" y="599849"/>
                    <a:pt x="942495" y="596674"/>
                    <a:pt x="931446" y="581434"/>
                  </a:cubicBezTo>
                  <a:close/>
                  <a:moveTo>
                    <a:pt x="847118" y="478056"/>
                  </a:moveTo>
                  <a:cubicBezTo>
                    <a:pt x="846991" y="477929"/>
                    <a:pt x="846737" y="477675"/>
                    <a:pt x="846610" y="477548"/>
                  </a:cubicBezTo>
                  <a:cubicBezTo>
                    <a:pt x="833910" y="463578"/>
                    <a:pt x="834926" y="441988"/>
                    <a:pt x="848896" y="429415"/>
                  </a:cubicBezTo>
                  <a:cubicBezTo>
                    <a:pt x="862866" y="416842"/>
                    <a:pt x="884456" y="417731"/>
                    <a:pt x="897029" y="431701"/>
                  </a:cubicBezTo>
                  <a:cubicBezTo>
                    <a:pt x="897156" y="431955"/>
                    <a:pt x="897410" y="432082"/>
                    <a:pt x="897537" y="432336"/>
                  </a:cubicBezTo>
                  <a:cubicBezTo>
                    <a:pt x="910237" y="446306"/>
                    <a:pt x="909094" y="467896"/>
                    <a:pt x="895251" y="480469"/>
                  </a:cubicBezTo>
                  <a:cubicBezTo>
                    <a:pt x="881408" y="493042"/>
                    <a:pt x="859691" y="492026"/>
                    <a:pt x="847118" y="478183"/>
                  </a:cubicBezTo>
                  <a:close/>
                  <a:moveTo>
                    <a:pt x="752503" y="384203"/>
                  </a:moveTo>
                  <a:cubicBezTo>
                    <a:pt x="752249" y="384076"/>
                    <a:pt x="752122" y="383822"/>
                    <a:pt x="751868" y="383695"/>
                  </a:cubicBezTo>
                  <a:cubicBezTo>
                    <a:pt x="737771" y="371122"/>
                    <a:pt x="736628" y="349659"/>
                    <a:pt x="749074" y="335562"/>
                  </a:cubicBezTo>
                  <a:cubicBezTo>
                    <a:pt x="761520" y="321465"/>
                    <a:pt x="783110" y="320322"/>
                    <a:pt x="797207" y="332768"/>
                  </a:cubicBezTo>
                  <a:cubicBezTo>
                    <a:pt x="797461" y="332895"/>
                    <a:pt x="797588" y="333149"/>
                    <a:pt x="797842" y="333276"/>
                  </a:cubicBezTo>
                  <a:cubicBezTo>
                    <a:pt x="811939" y="345849"/>
                    <a:pt x="813082" y="367439"/>
                    <a:pt x="800509" y="381409"/>
                  </a:cubicBezTo>
                  <a:cubicBezTo>
                    <a:pt x="787936" y="395379"/>
                    <a:pt x="766346" y="396649"/>
                    <a:pt x="752376" y="384076"/>
                  </a:cubicBezTo>
                  <a:close/>
                  <a:moveTo>
                    <a:pt x="648363" y="300510"/>
                  </a:moveTo>
                  <a:cubicBezTo>
                    <a:pt x="648109" y="300383"/>
                    <a:pt x="647982" y="300256"/>
                    <a:pt x="647728" y="300002"/>
                  </a:cubicBezTo>
                  <a:cubicBezTo>
                    <a:pt x="632488" y="288953"/>
                    <a:pt x="628932" y="267744"/>
                    <a:pt x="639981" y="252377"/>
                  </a:cubicBezTo>
                  <a:cubicBezTo>
                    <a:pt x="651030" y="237010"/>
                    <a:pt x="672239" y="233581"/>
                    <a:pt x="687606" y="244630"/>
                  </a:cubicBezTo>
                  <a:cubicBezTo>
                    <a:pt x="687860" y="244757"/>
                    <a:pt x="687987" y="244884"/>
                    <a:pt x="688241" y="245138"/>
                  </a:cubicBezTo>
                  <a:cubicBezTo>
                    <a:pt x="703481" y="256187"/>
                    <a:pt x="707037" y="277396"/>
                    <a:pt x="695988" y="292763"/>
                  </a:cubicBezTo>
                  <a:cubicBezTo>
                    <a:pt x="684939" y="308130"/>
                    <a:pt x="663730" y="311559"/>
                    <a:pt x="648363" y="300510"/>
                  </a:cubicBezTo>
                  <a:close/>
                  <a:moveTo>
                    <a:pt x="536222" y="228374"/>
                  </a:moveTo>
                  <a:cubicBezTo>
                    <a:pt x="535968" y="228247"/>
                    <a:pt x="535841" y="228120"/>
                    <a:pt x="535587" y="227993"/>
                  </a:cubicBezTo>
                  <a:cubicBezTo>
                    <a:pt x="519204" y="218722"/>
                    <a:pt x="513489" y="197894"/>
                    <a:pt x="522887" y="181511"/>
                  </a:cubicBezTo>
                  <a:cubicBezTo>
                    <a:pt x="532285" y="165128"/>
                    <a:pt x="552986" y="159413"/>
                    <a:pt x="569369" y="168811"/>
                  </a:cubicBezTo>
                  <a:cubicBezTo>
                    <a:pt x="569623" y="168938"/>
                    <a:pt x="569877" y="169065"/>
                    <a:pt x="570131" y="169192"/>
                  </a:cubicBezTo>
                  <a:cubicBezTo>
                    <a:pt x="586514" y="178590"/>
                    <a:pt x="592102" y="199418"/>
                    <a:pt x="582831" y="215674"/>
                  </a:cubicBezTo>
                  <a:cubicBezTo>
                    <a:pt x="573560" y="231930"/>
                    <a:pt x="552605" y="237645"/>
                    <a:pt x="536349" y="228374"/>
                  </a:cubicBezTo>
                  <a:close/>
                  <a:moveTo>
                    <a:pt x="417223" y="168430"/>
                  </a:moveTo>
                  <a:cubicBezTo>
                    <a:pt x="416969" y="168303"/>
                    <a:pt x="416715" y="168176"/>
                    <a:pt x="416461" y="168176"/>
                  </a:cubicBezTo>
                  <a:cubicBezTo>
                    <a:pt x="399189" y="160683"/>
                    <a:pt x="391315" y="140490"/>
                    <a:pt x="398935" y="123218"/>
                  </a:cubicBezTo>
                  <a:cubicBezTo>
                    <a:pt x="406555" y="105946"/>
                    <a:pt x="426621" y="98072"/>
                    <a:pt x="443893" y="105692"/>
                  </a:cubicBezTo>
                  <a:cubicBezTo>
                    <a:pt x="444147" y="105819"/>
                    <a:pt x="444401" y="105946"/>
                    <a:pt x="444655" y="106073"/>
                  </a:cubicBezTo>
                  <a:cubicBezTo>
                    <a:pt x="461927" y="113693"/>
                    <a:pt x="469801" y="133759"/>
                    <a:pt x="462181" y="151031"/>
                  </a:cubicBezTo>
                  <a:cubicBezTo>
                    <a:pt x="454561" y="168303"/>
                    <a:pt x="434495" y="176177"/>
                    <a:pt x="417223" y="168557"/>
                  </a:cubicBezTo>
                  <a:close/>
                  <a:moveTo>
                    <a:pt x="292509" y="121567"/>
                  </a:moveTo>
                  <a:cubicBezTo>
                    <a:pt x="292255" y="121440"/>
                    <a:pt x="292001" y="121440"/>
                    <a:pt x="291747" y="121313"/>
                  </a:cubicBezTo>
                  <a:cubicBezTo>
                    <a:pt x="273840" y="115598"/>
                    <a:pt x="263807" y="96421"/>
                    <a:pt x="269522" y="78514"/>
                  </a:cubicBezTo>
                  <a:cubicBezTo>
                    <a:pt x="275237" y="60607"/>
                    <a:pt x="294414" y="50574"/>
                    <a:pt x="312321" y="56289"/>
                  </a:cubicBezTo>
                  <a:cubicBezTo>
                    <a:pt x="312575" y="56416"/>
                    <a:pt x="312829" y="56416"/>
                    <a:pt x="313083" y="56543"/>
                  </a:cubicBezTo>
                  <a:cubicBezTo>
                    <a:pt x="330990" y="62258"/>
                    <a:pt x="341023" y="81435"/>
                    <a:pt x="335308" y="99342"/>
                  </a:cubicBezTo>
                  <a:cubicBezTo>
                    <a:pt x="329593" y="117249"/>
                    <a:pt x="310416" y="127282"/>
                    <a:pt x="292509" y="121567"/>
                  </a:cubicBezTo>
                  <a:close/>
                  <a:moveTo>
                    <a:pt x="163604" y="88039"/>
                  </a:moveTo>
                  <a:cubicBezTo>
                    <a:pt x="163350" y="88039"/>
                    <a:pt x="163096" y="87912"/>
                    <a:pt x="162842" y="87912"/>
                  </a:cubicBezTo>
                  <a:cubicBezTo>
                    <a:pt x="144427" y="84102"/>
                    <a:pt x="132489" y="66195"/>
                    <a:pt x="136172" y="47653"/>
                  </a:cubicBezTo>
                  <a:cubicBezTo>
                    <a:pt x="139855" y="29111"/>
                    <a:pt x="157889" y="17300"/>
                    <a:pt x="176431" y="20983"/>
                  </a:cubicBezTo>
                  <a:cubicBezTo>
                    <a:pt x="176685" y="20983"/>
                    <a:pt x="176939" y="21110"/>
                    <a:pt x="177193" y="21110"/>
                  </a:cubicBezTo>
                  <a:cubicBezTo>
                    <a:pt x="195608" y="24920"/>
                    <a:pt x="207546" y="42827"/>
                    <a:pt x="203736" y="61369"/>
                  </a:cubicBezTo>
                  <a:cubicBezTo>
                    <a:pt x="199926" y="79911"/>
                    <a:pt x="182019" y="91722"/>
                    <a:pt x="163477" y="87912"/>
                  </a:cubicBezTo>
                  <a:close/>
                  <a:moveTo>
                    <a:pt x="31651" y="68227"/>
                  </a:moveTo>
                  <a:cubicBezTo>
                    <a:pt x="31397" y="68227"/>
                    <a:pt x="31143" y="68227"/>
                    <a:pt x="30889" y="68100"/>
                  </a:cubicBezTo>
                  <a:cubicBezTo>
                    <a:pt x="12093" y="66322"/>
                    <a:pt x="-1623" y="49685"/>
                    <a:pt x="155" y="30889"/>
                  </a:cubicBezTo>
                  <a:cubicBezTo>
                    <a:pt x="1933" y="12093"/>
                    <a:pt x="18570" y="-1623"/>
                    <a:pt x="37366" y="155"/>
                  </a:cubicBezTo>
                  <a:cubicBezTo>
                    <a:pt x="37620" y="155"/>
                    <a:pt x="37874" y="155"/>
                    <a:pt x="38128" y="282"/>
                  </a:cubicBezTo>
                  <a:cubicBezTo>
                    <a:pt x="56924" y="2060"/>
                    <a:pt x="70640" y="18697"/>
                    <a:pt x="68862" y="37493"/>
                  </a:cubicBezTo>
                  <a:cubicBezTo>
                    <a:pt x="67084" y="56289"/>
                    <a:pt x="50447" y="70005"/>
                    <a:pt x="31651" y="68227"/>
                  </a:cubicBezTo>
                  <a:close/>
                  <a:moveTo>
                    <a:pt x="1168682" y="1196622"/>
                  </a:moveTo>
                  <a:cubicBezTo>
                    <a:pt x="1168682" y="1196368"/>
                    <a:pt x="1168682" y="1196114"/>
                    <a:pt x="1168555" y="1195860"/>
                  </a:cubicBezTo>
                  <a:cubicBezTo>
                    <a:pt x="1166650" y="1177191"/>
                    <a:pt x="1180239" y="1160300"/>
                    <a:pt x="1198908" y="1158395"/>
                  </a:cubicBezTo>
                  <a:cubicBezTo>
                    <a:pt x="1217577" y="1156490"/>
                    <a:pt x="1234468" y="1170079"/>
                    <a:pt x="1236373" y="1188748"/>
                  </a:cubicBezTo>
                  <a:cubicBezTo>
                    <a:pt x="1236373" y="1189002"/>
                    <a:pt x="1236373" y="1189256"/>
                    <a:pt x="1236500" y="1189510"/>
                  </a:cubicBezTo>
                  <a:cubicBezTo>
                    <a:pt x="1238405" y="1208179"/>
                    <a:pt x="1224816" y="1224943"/>
                    <a:pt x="1206147" y="1226975"/>
                  </a:cubicBezTo>
                  <a:cubicBezTo>
                    <a:pt x="1187478" y="1229007"/>
                    <a:pt x="1170714" y="1215291"/>
                    <a:pt x="1168682" y="119662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69314" y="70561"/>
              <a:ext cx="1227175" cy="1236805"/>
            </a:xfrm>
            <a:custGeom>
              <a:avLst/>
              <a:gdLst/>
              <a:ahLst/>
              <a:cxnLst/>
              <a:rect l="l" t="t" r="r" b="b"/>
              <a:pathLst>
                <a:path w="1227175" h="1236805">
                  <a:moveTo>
                    <a:pt x="1064796" y="88697"/>
                  </a:moveTo>
                  <a:cubicBezTo>
                    <a:pt x="1064542" y="88697"/>
                    <a:pt x="1064288" y="88824"/>
                    <a:pt x="1064034" y="88824"/>
                  </a:cubicBezTo>
                  <a:cubicBezTo>
                    <a:pt x="1045619" y="92761"/>
                    <a:pt x="1027458" y="80950"/>
                    <a:pt x="1023521" y="62535"/>
                  </a:cubicBezTo>
                  <a:cubicBezTo>
                    <a:pt x="1019584" y="44120"/>
                    <a:pt x="1031395" y="25959"/>
                    <a:pt x="1049810" y="22022"/>
                  </a:cubicBezTo>
                  <a:cubicBezTo>
                    <a:pt x="1050064" y="22022"/>
                    <a:pt x="1050318" y="21895"/>
                    <a:pt x="1050572" y="21895"/>
                  </a:cubicBezTo>
                  <a:cubicBezTo>
                    <a:pt x="1068987" y="17958"/>
                    <a:pt x="1087148" y="29769"/>
                    <a:pt x="1090958" y="48184"/>
                  </a:cubicBezTo>
                  <a:cubicBezTo>
                    <a:pt x="1094768" y="66599"/>
                    <a:pt x="1083084" y="84760"/>
                    <a:pt x="1064669" y="88570"/>
                  </a:cubicBezTo>
                  <a:close/>
                  <a:moveTo>
                    <a:pt x="936018" y="123368"/>
                  </a:moveTo>
                  <a:cubicBezTo>
                    <a:pt x="935764" y="123495"/>
                    <a:pt x="935510" y="123495"/>
                    <a:pt x="935256" y="123622"/>
                  </a:cubicBezTo>
                  <a:cubicBezTo>
                    <a:pt x="917349" y="129464"/>
                    <a:pt x="898045" y="119685"/>
                    <a:pt x="892203" y="101778"/>
                  </a:cubicBezTo>
                  <a:cubicBezTo>
                    <a:pt x="886361" y="83871"/>
                    <a:pt x="896140" y="64567"/>
                    <a:pt x="914047" y="58725"/>
                  </a:cubicBezTo>
                  <a:cubicBezTo>
                    <a:pt x="914301" y="58598"/>
                    <a:pt x="914555" y="58598"/>
                    <a:pt x="914809" y="58471"/>
                  </a:cubicBezTo>
                  <a:cubicBezTo>
                    <a:pt x="932716" y="52629"/>
                    <a:pt x="952020" y="62408"/>
                    <a:pt x="957862" y="80315"/>
                  </a:cubicBezTo>
                  <a:cubicBezTo>
                    <a:pt x="963704" y="98222"/>
                    <a:pt x="953925" y="117526"/>
                    <a:pt x="936018" y="123368"/>
                  </a:cubicBezTo>
                  <a:close/>
                  <a:moveTo>
                    <a:pt x="811685" y="171374"/>
                  </a:moveTo>
                  <a:cubicBezTo>
                    <a:pt x="811431" y="171501"/>
                    <a:pt x="811177" y="171628"/>
                    <a:pt x="810923" y="171628"/>
                  </a:cubicBezTo>
                  <a:cubicBezTo>
                    <a:pt x="793778" y="179375"/>
                    <a:pt x="773585" y="171628"/>
                    <a:pt x="765838" y="154483"/>
                  </a:cubicBezTo>
                  <a:cubicBezTo>
                    <a:pt x="758091" y="137338"/>
                    <a:pt x="765838" y="117145"/>
                    <a:pt x="782983" y="109398"/>
                  </a:cubicBezTo>
                  <a:cubicBezTo>
                    <a:pt x="783237" y="109271"/>
                    <a:pt x="783491" y="109144"/>
                    <a:pt x="783745" y="109017"/>
                  </a:cubicBezTo>
                  <a:cubicBezTo>
                    <a:pt x="800890" y="101270"/>
                    <a:pt x="821083" y="109017"/>
                    <a:pt x="828830" y="126162"/>
                  </a:cubicBezTo>
                  <a:cubicBezTo>
                    <a:pt x="836577" y="143307"/>
                    <a:pt x="828830" y="163500"/>
                    <a:pt x="811685" y="171247"/>
                  </a:cubicBezTo>
                  <a:close/>
                  <a:moveTo>
                    <a:pt x="693067" y="232080"/>
                  </a:moveTo>
                  <a:cubicBezTo>
                    <a:pt x="692813" y="232207"/>
                    <a:pt x="692686" y="232334"/>
                    <a:pt x="692432" y="232461"/>
                  </a:cubicBezTo>
                  <a:cubicBezTo>
                    <a:pt x="676176" y="241986"/>
                    <a:pt x="655221" y="236398"/>
                    <a:pt x="645823" y="220142"/>
                  </a:cubicBezTo>
                  <a:cubicBezTo>
                    <a:pt x="636425" y="203886"/>
                    <a:pt x="641886" y="182931"/>
                    <a:pt x="658142" y="173533"/>
                  </a:cubicBezTo>
                  <a:cubicBezTo>
                    <a:pt x="658396" y="173406"/>
                    <a:pt x="658650" y="173279"/>
                    <a:pt x="658777" y="173152"/>
                  </a:cubicBezTo>
                  <a:cubicBezTo>
                    <a:pt x="675033" y="163627"/>
                    <a:pt x="695988" y="169215"/>
                    <a:pt x="705386" y="185471"/>
                  </a:cubicBezTo>
                  <a:cubicBezTo>
                    <a:pt x="714784" y="201727"/>
                    <a:pt x="709323" y="222682"/>
                    <a:pt x="693067" y="232080"/>
                  </a:cubicBezTo>
                  <a:close/>
                  <a:moveTo>
                    <a:pt x="581561" y="305105"/>
                  </a:moveTo>
                  <a:cubicBezTo>
                    <a:pt x="581307" y="305232"/>
                    <a:pt x="581180" y="305359"/>
                    <a:pt x="580926" y="305613"/>
                  </a:cubicBezTo>
                  <a:cubicBezTo>
                    <a:pt x="565686" y="316789"/>
                    <a:pt x="544350" y="313487"/>
                    <a:pt x="533301" y="298247"/>
                  </a:cubicBezTo>
                  <a:cubicBezTo>
                    <a:pt x="522252" y="283007"/>
                    <a:pt x="525427" y="261671"/>
                    <a:pt x="540667" y="250622"/>
                  </a:cubicBezTo>
                  <a:cubicBezTo>
                    <a:pt x="540921" y="250495"/>
                    <a:pt x="541048" y="250241"/>
                    <a:pt x="541302" y="250114"/>
                  </a:cubicBezTo>
                  <a:cubicBezTo>
                    <a:pt x="556542" y="238938"/>
                    <a:pt x="577878" y="242240"/>
                    <a:pt x="588927" y="257480"/>
                  </a:cubicBezTo>
                  <a:cubicBezTo>
                    <a:pt x="599976" y="272720"/>
                    <a:pt x="596801" y="294056"/>
                    <a:pt x="581561" y="305105"/>
                  </a:cubicBezTo>
                  <a:close/>
                  <a:moveTo>
                    <a:pt x="478056" y="389560"/>
                  </a:moveTo>
                  <a:cubicBezTo>
                    <a:pt x="477929" y="389687"/>
                    <a:pt x="477675" y="389941"/>
                    <a:pt x="477548" y="390068"/>
                  </a:cubicBezTo>
                  <a:cubicBezTo>
                    <a:pt x="463578" y="402768"/>
                    <a:pt x="441988" y="401752"/>
                    <a:pt x="429415" y="387782"/>
                  </a:cubicBezTo>
                  <a:cubicBezTo>
                    <a:pt x="416842" y="373812"/>
                    <a:pt x="417731" y="352222"/>
                    <a:pt x="431701" y="339649"/>
                  </a:cubicBezTo>
                  <a:cubicBezTo>
                    <a:pt x="431955" y="339522"/>
                    <a:pt x="432082" y="339268"/>
                    <a:pt x="432336" y="339141"/>
                  </a:cubicBezTo>
                  <a:cubicBezTo>
                    <a:pt x="446306" y="326441"/>
                    <a:pt x="467896" y="327584"/>
                    <a:pt x="480469" y="341427"/>
                  </a:cubicBezTo>
                  <a:cubicBezTo>
                    <a:pt x="493042" y="355270"/>
                    <a:pt x="492026" y="376987"/>
                    <a:pt x="478183" y="389560"/>
                  </a:cubicBezTo>
                  <a:close/>
                  <a:moveTo>
                    <a:pt x="384203" y="484175"/>
                  </a:moveTo>
                  <a:cubicBezTo>
                    <a:pt x="384076" y="484429"/>
                    <a:pt x="383822" y="484556"/>
                    <a:pt x="383695" y="484810"/>
                  </a:cubicBezTo>
                  <a:cubicBezTo>
                    <a:pt x="371122" y="498907"/>
                    <a:pt x="349659" y="500050"/>
                    <a:pt x="335562" y="487604"/>
                  </a:cubicBezTo>
                  <a:cubicBezTo>
                    <a:pt x="321465" y="475158"/>
                    <a:pt x="320322" y="453568"/>
                    <a:pt x="332768" y="439471"/>
                  </a:cubicBezTo>
                  <a:cubicBezTo>
                    <a:pt x="332895" y="439217"/>
                    <a:pt x="333149" y="439090"/>
                    <a:pt x="333276" y="438836"/>
                  </a:cubicBezTo>
                  <a:cubicBezTo>
                    <a:pt x="345849" y="424739"/>
                    <a:pt x="367439" y="423596"/>
                    <a:pt x="381409" y="436169"/>
                  </a:cubicBezTo>
                  <a:cubicBezTo>
                    <a:pt x="395379" y="448742"/>
                    <a:pt x="396649" y="470332"/>
                    <a:pt x="384076" y="484302"/>
                  </a:cubicBezTo>
                  <a:close/>
                  <a:moveTo>
                    <a:pt x="300510" y="588315"/>
                  </a:moveTo>
                  <a:cubicBezTo>
                    <a:pt x="300383" y="588569"/>
                    <a:pt x="300256" y="588696"/>
                    <a:pt x="300002" y="588950"/>
                  </a:cubicBezTo>
                  <a:cubicBezTo>
                    <a:pt x="288953" y="604190"/>
                    <a:pt x="267744" y="607746"/>
                    <a:pt x="252377" y="596697"/>
                  </a:cubicBezTo>
                  <a:cubicBezTo>
                    <a:pt x="237010" y="585648"/>
                    <a:pt x="233581" y="564439"/>
                    <a:pt x="244630" y="549072"/>
                  </a:cubicBezTo>
                  <a:cubicBezTo>
                    <a:pt x="244757" y="548818"/>
                    <a:pt x="244884" y="548691"/>
                    <a:pt x="245138" y="548437"/>
                  </a:cubicBezTo>
                  <a:cubicBezTo>
                    <a:pt x="256187" y="533197"/>
                    <a:pt x="277396" y="529641"/>
                    <a:pt x="292763" y="540690"/>
                  </a:cubicBezTo>
                  <a:cubicBezTo>
                    <a:pt x="308130" y="551739"/>
                    <a:pt x="311559" y="572948"/>
                    <a:pt x="300510" y="588315"/>
                  </a:cubicBezTo>
                  <a:close/>
                  <a:moveTo>
                    <a:pt x="228501" y="700329"/>
                  </a:moveTo>
                  <a:cubicBezTo>
                    <a:pt x="228374" y="700583"/>
                    <a:pt x="228247" y="700710"/>
                    <a:pt x="228120" y="700964"/>
                  </a:cubicBezTo>
                  <a:cubicBezTo>
                    <a:pt x="218849" y="717347"/>
                    <a:pt x="198021" y="723062"/>
                    <a:pt x="181638" y="713664"/>
                  </a:cubicBezTo>
                  <a:cubicBezTo>
                    <a:pt x="165255" y="704266"/>
                    <a:pt x="159540" y="683565"/>
                    <a:pt x="168938" y="667182"/>
                  </a:cubicBezTo>
                  <a:cubicBezTo>
                    <a:pt x="169065" y="666928"/>
                    <a:pt x="169192" y="666674"/>
                    <a:pt x="169319" y="666420"/>
                  </a:cubicBezTo>
                  <a:cubicBezTo>
                    <a:pt x="178717" y="650037"/>
                    <a:pt x="199545" y="644449"/>
                    <a:pt x="215801" y="653720"/>
                  </a:cubicBezTo>
                  <a:cubicBezTo>
                    <a:pt x="232057" y="662991"/>
                    <a:pt x="237772" y="683946"/>
                    <a:pt x="228501" y="700202"/>
                  </a:cubicBezTo>
                  <a:close/>
                  <a:moveTo>
                    <a:pt x="168557" y="819328"/>
                  </a:moveTo>
                  <a:cubicBezTo>
                    <a:pt x="168430" y="819582"/>
                    <a:pt x="168303" y="819836"/>
                    <a:pt x="168303" y="820090"/>
                  </a:cubicBezTo>
                  <a:cubicBezTo>
                    <a:pt x="160810" y="837362"/>
                    <a:pt x="140617" y="845236"/>
                    <a:pt x="123345" y="837616"/>
                  </a:cubicBezTo>
                  <a:cubicBezTo>
                    <a:pt x="106073" y="829996"/>
                    <a:pt x="98199" y="809930"/>
                    <a:pt x="105819" y="792658"/>
                  </a:cubicBezTo>
                  <a:cubicBezTo>
                    <a:pt x="105946" y="792404"/>
                    <a:pt x="106073" y="792150"/>
                    <a:pt x="106200" y="791896"/>
                  </a:cubicBezTo>
                  <a:cubicBezTo>
                    <a:pt x="113820" y="774624"/>
                    <a:pt x="133886" y="766750"/>
                    <a:pt x="151158" y="774370"/>
                  </a:cubicBezTo>
                  <a:cubicBezTo>
                    <a:pt x="168430" y="781990"/>
                    <a:pt x="176304" y="802056"/>
                    <a:pt x="168684" y="819328"/>
                  </a:cubicBezTo>
                  <a:close/>
                  <a:moveTo>
                    <a:pt x="121694" y="944042"/>
                  </a:moveTo>
                  <a:cubicBezTo>
                    <a:pt x="121567" y="944296"/>
                    <a:pt x="121567" y="944550"/>
                    <a:pt x="121440" y="944804"/>
                  </a:cubicBezTo>
                  <a:cubicBezTo>
                    <a:pt x="115725" y="962711"/>
                    <a:pt x="96548" y="972744"/>
                    <a:pt x="78641" y="967029"/>
                  </a:cubicBezTo>
                  <a:cubicBezTo>
                    <a:pt x="60734" y="961314"/>
                    <a:pt x="50701" y="942137"/>
                    <a:pt x="56416" y="924230"/>
                  </a:cubicBezTo>
                  <a:cubicBezTo>
                    <a:pt x="56543" y="923976"/>
                    <a:pt x="56543" y="923722"/>
                    <a:pt x="56670" y="923468"/>
                  </a:cubicBezTo>
                  <a:cubicBezTo>
                    <a:pt x="62385" y="905561"/>
                    <a:pt x="81562" y="895528"/>
                    <a:pt x="99469" y="901243"/>
                  </a:cubicBezTo>
                  <a:cubicBezTo>
                    <a:pt x="117376" y="906958"/>
                    <a:pt x="127409" y="926135"/>
                    <a:pt x="121694" y="944042"/>
                  </a:cubicBezTo>
                  <a:close/>
                  <a:moveTo>
                    <a:pt x="88039" y="1073201"/>
                  </a:moveTo>
                  <a:cubicBezTo>
                    <a:pt x="88039" y="1073455"/>
                    <a:pt x="87912" y="1073709"/>
                    <a:pt x="87912" y="1073963"/>
                  </a:cubicBezTo>
                  <a:cubicBezTo>
                    <a:pt x="84102" y="1092378"/>
                    <a:pt x="66195" y="1104316"/>
                    <a:pt x="47653" y="1100633"/>
                  </a:cubicBezTo>
                  <a:cubicBezTo>
                    <a:pt x="29111" y="1096950"/>
                    <a:pt x="17300" y="1078916"/>
                    <a:pt x="20983" y="1060374"/>
                  </a:cubicBezTo>
                  <a:cubicBezTo>
                    <a:pt x="20983" y="1060120"/>
                    <a:pt x="21110" y="1059866"/>
                    <a:pt x="21110" y="1059612"/>
                  </a:cubicBezTo>
                  <a:cubicBezTo>
                    <a:pt x="24920" y="1041197"/>
                    <a:pt x="42827" y="1029259"/>
                    <a:pt x="61369" y="1033069"/>
                  </a:cubicBezTo>
                  <a:cubicBezTo>
                    <a:pt x="79911" y="1036879"/>
                    <a:pt x="91722" y="1054786"/>
                    <a:pt x="87912" y="1073328"/>
                  </a:cubicBezTo>
                  <a:close/>
                  <a:moveTo>
                    <a:pt x="68227" y="1205154"/>
                  </a:moveTo>
                  <a:cubicBezTo>
                    <a:pt x="68227" y="1205408"/>
                    <a:pt x="68227" y="1205662"/>
                    <a:pt x="68100" y="1205916"/>
                  </a:cubicBezTo>
                  <a:cubicBezTo>
                    <a:pt x="66322" y="1224712"/>
                    <a:pt x="49685" y="1238428"/>
                    <a:pt x="30889" y="1236650"/>
                  </a:cubicBezTo>
                  <a:cubicBezTo>
                    <a:pt x="12093" y="1234872"/>
                    <a:pt x="-1623" y="1218235"/>
                    <a:pt x="155" y="1199439"/>
                  </a:cubicBezTo>
                  <a:cubicBezTo>
                    <a:pt x="155" y="1199185"/>
                    <a:pt x="155" y="1198931"/>
                    <a:pt x="282" y="1198677"/>
                  </a:cubicBezTo>
                  <a:cubicBezTo>
                    <a:pt x="2060" y="1179881"/>
                    <a:pt x="18697" y="1166165"/>
                    <a:pt x="37493" y="1167943"/>
                  </a:cubicBezTo>
                  <a:cubicBezTo>
                    <a:pt x="56289" y="1169721"/>
                    <a:pt x="70005" y="1186358"/>
                    <a:pt x="68227" y="1205154"/>
                  </a:cubicBezTo>
                  <a:close/>
                  <a:moveTo>
                    <a:pt x="1196622" y="67996"/>
                  </a:moveTo>
                  <a:cubicBezTo>
                    <a:pt x="1196368" y="67996"/>
                    <a:pt x="1196114" y="67996"/>
                    <a:pt x="1195860" y="68123"/>
                  </a:cubicBezTo>
                  <a:cubicBezTo>
                    <a:pt x="1177191" y="70028"/>
                    <a:pt x="1160300" y="56439"/>
                    <a:pt x="1158395" y="37770"/>
                  </a:cubicBezTo>
                  <a:cubicBezTo>
                    <a:pt x="1156490" y="19101"/>
                    <a:pt x="1170079" y="2210"/>
                    <a:pt x="1188748" y="305"/>
                  </a:cubicBezTo>
                  <a:cubicBezTo>
                    <a:pt x="1189002" y="305"/>
                    <a:pt x="1189256" y="305"/>
                    <a:pt x="1189510" y="178"/>
                  </a:cubicBezTo>
                  <a:cubicBezTo>
                    <a:pt x="1208179" y="-1727"/>
                    <a:pt x="1224943" y="11862"/>
                    <a:pt x="1226975" y="30531"/>
                  </a:cubicBezTo>
                  <a:cubicBezTo>
                    <a:pt x="1229007" y="49200"/>
                    <a:pt x="1215291" y="65964"/>
                    <a:pt x="1196622" y="67996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70561" y="1500305"/>
              <a:ext cx="1236297" cy="1227175"/>
            </a:xfrm>
            <a:custGeom>
              <a:avLst/>
              <a:gdLst/>
              <a:ahLst/>
              <a:cxnLst/>
              <a:rect l="l" t="t" r="r" b="b"/>
              <a:pathLst>
                <a:path w="1236297" h="1227175">
                  <a:moveTo>
                    <a:pt x="88697" y="162379"/>
                  </a:moveTo>
                  <a:cubicBezTo>
                    <a:pt x="88697" y="162633"/>
                    <a:pt x="88824" y="162887"/>
                    <a:pt x="88824" y="163141"/>
                  </a:cubicBezTo>
                  <a:cubicBezTo>
                    <a:pt x="92761" y="181556"/>
                    <a:pt x="80950" y="199717"/>
                    <a:pt x="62535" y="203654"/>
                  </a:cubicBezTo>
                  <a:cubicBezTo>
                    <a:pt x="44120" y="207591"/>
                    <a:pt x="25959" y="195780"/>
                    <a:pt x="22022" y="177365"/>
                  </a:cubicBezTo>
                  <a:cubicBezTo>
                    <a:pt x="22022" y="177111"/>
                    <a:pt x="21895" y="176857"/>
                    <a:pt x="21895" y="176603"/>
                  </a:cubicBezTo>
                  <a:cubicBezTo>
                    <a:pt x="17958" y="158188"/>
                    <a:pt x="29769" y="140027"/>
                    <a:pt x="48184" y="136217"/>
                  </a:cubicBezTo>
                  <a:cubicBezTo>
                    <a:pt x="66599" y="132407"/>
                    <a:pt x="84760" y="144091"/>
                    <a:pt x="88570" y="162506"/>
                  </a:cubicBezTo>
                  <a:close/>
                  <a:moveTo>
                    <a:pt x="123114" y="291284"/>
                  </a:moveTo>
                  <a:cubicBezTo>
                    <a:pt x="123241" y="291538"/>
                    <a:pt x="123241" y="291792"/>
                    <a:pt x="123368" y="292046"/>
                  </a:cubicBezTo>
                  <a:cubicBezTo>
                    <a:pt x="129210" y="309953"/>
                    <a:pt x="119431" y="329257"/>
                    <a:pt x="101524" y="335099"/>
                  </a:cubicBezTo>
                  <a:cubicBezTo>
                    <a:pt x="83617" y="340941"/>
                    <a:pt x="64313" y="331162"/>
                    <a:pt x="58471" y="313255"/>
                  </a:cubicBezTo>
                  <a:cubicBezTo>
                    <a:pt x="58344" y="313001"/>
                    <a:pt x="58344" y="312747"/>
                    <a:pt x="58217" y="312493"/>
                  </a:cubicBezTo>
                  <a:cubicBezTo>
                    <a:pt x="52375" y="294586"/>
                    <a:pt x="62154" y="275282"/>
                    <a:pt x="80061" y="269440"/>
                  </a:cubicBezTo>
                  <a:cubicBezTo>
                    <a:pt x="97968" y="263598"/>
                    <a:pt x="117272" y="273377"/>
                    <a:pt x="123114" y="291284"/>
                  </a:cubicBezTo>
                  <a:close/>
                  <a:moveTo>
                    <a:pt x="171120" y="415617"/>
                  </a:moveTo>
                  <a:cubicBezTo>
                    <a:pt x="171247" y="415871"/>
                    <a:pt x="171374" y="416125"/>
                    <a:pt x="171374" y="416379"/>
                  </a:cubicBezTo>
                  <a:cubicBezTo>
                    <a:pt x="179121" y="433524"/>
                    <a:pt x="171374" y="453717"/>
                    <a:pt x="154229" y="461464"/>
                  </a:cubicBezTo>
                  <a:cubicBezTo>
                    <a:pt x="137084" y="469211"/>
                    <a:pt x="116891" y="461464"/>
                    <a:pt x="109144" y="444319"/>
                  </a:cubicBezTo>
                  <a:cubicBezTo>
                    <a:pt x="109017" y="444065"/>
                    <a:pt x="108890" y="443811"/>
                    <a:pt x="108763" y="443557"/>
                  </a:cubicBezTo>
                  <a:cubicBezTo>
                    <a:pt x="101016" y="426412"/>
                    <a:pt x="108763" y="406219"/>
                    <a:pt x="125908" y="398472"/>
                  </a:cubicBezTo>
                  <a:cubicBezTo>
                    <a:pt x="143053" y="390725"/>
                    <a:pt x="163246" y="398472"/>
                    <a:pt x="170993" y="415617"/>
                  </a:cubicBezTo>
                  <a:close/>
                  <a:moveTo>
                    <a:pt x="231826" y="534235"/>
                  </a:moveTo>
                  <a:cubicBezTo>
                    <a:pt x="231953" y="534489"/>
                    <a:pt x="232080" y="534616"/>
                    <a:pt x="232207" y="534870"/>
                  </a:cubicBezTo>
                  <a:cubicBezTo>
                    <a:pt x="241732" y="551126"/>
                    <a:pt x="236144" y="572081"/>
                    <a:pt x="219888" y="581479"/>
                  </a:cubicBezTo>
                  <a:cubicBezTo>
                    <a:pt x="203632" y="590877"/>
                    <a:pt x="182677" y="585416"/>
                    <a:pt x="173279" y="569160"/>
                  </a:cubicBezTo>
                  <a:cubicBezTo>
                    <a:pt x="173152" y="568906"/>
                    <a:pt x="173025" y="568652"/>
                    <a:pt x="172898" y="568525"/>
                  </a:cubicBezTo>
                  <a:cubicBezTo>
                    <a:pt x="163373" y="552269"/>
                    <a:pt x="168961" y="531314"/>
                    <a:pt x="185217" y="521916"/>
                  </a:cubicBezTo>
                  <a:cubicBezTo>
                    <a:pt x="201473" y="512518"/>
                    <a:pt x="222428" y="517979"/>
                    <a:pt x="231826" y="534235"/>
                  </a:cubicBezTo>
                  <a:close/>
                  <a:moveTo>
                    <a:pt x="304851" y="645741"/>
                  </a:moveTo>
                  <a:cubicBezTo>
                    <a:pt x="304978" y="645995"/>
                    <a:pt x="305105" y="646122"/>
                    <a:pt x="305359" y="646376"/>
                  </a:cubicBezTo>
                  <a:cubicBezTo>
                    <a:pt x="316535" y="661616"/>
                    <a:pt x="313233" y="682952"/>
                    <a:pt x="297993" y="694001"/>
                  </a:cubicBezTo>
                  <a:cubicBezTo>
                    <a:pt x="282753" y="705050"/>
                    <a:pt x="261417" y="701875"/>
                    <a:pt x="250368" y="686635"/>
                  </a:cubicBezTo>
                  <a:cubicBezTo>
                    <a:pt x="250241" y="686381"/>
                    <a:pt x="249987" y="686254"/>
                    <a:pt x="249860" y="686000"/>
                  </a:cubicBezTo>
                  <a:cubicBezTo>
                    <a:pt x="238684" y="670760"/>
                    <a:pt x="241986" y="649424"/>
                    <a:pt x="257226" y="638375"/>
                  </a:cubicBezTo>
                  <a:cubicBezTo>
                    <a:pt x="272466" y="627326"/>
                    <a:pt x="293802" y="630501"/>
                    <a:pt x="304851" y="645741"/>
                  </a:cubicBezTo>
                  <a:close/>
                  <a:moveTo>
                    <a:pt x="389179" y="749119"/>
                  </a:moveTo>
                  <a:cubicBezTo>
                    <a:pt x="389306" y="749246"/>
                    <a:pt x="389560" y="749500"/>
                    <a:pt x="389687" y="749627"/>
                  </a:cubicBezTo>
                  <a:cubicBezTo>
                    <a:pt x="402387" y="763597"/>
                    <a:pt x="401371" y="785187"/>
                    <a:pt x="387401" y="797760"/>
                  </a:cubicBezTo>
                  <a:cubicBezTo>
                    <a:pt x="373431" y="810333"/>
                    <a:pt x="351841" y="809444"/>
                    <a:pt x="339268" y="795474"/>
                  </a:cubicBezTo>
                  <a:cubicBezTo>
                    <a:pt x="339141" y="795220"/>
                    <a:pt x="338887" y="795093"/>
                    <a:pt x="338760" y="794839"/>
                  </a:cubicBezTo>
                  <a:cubicBezTo>
                    <a:pt x="326060" y="780869"/>
                    <a:pt x="327203" y="759279"/>
                    <a:pt x="341046" y="746706"/>
                  </a:cubicBezTo>
                  <a:cubicBezTo>
                    <a:pt x="354889" y="734133"/>
                    <a:pt x="376606" y="735149"/>
                    <a:pt x="389179" y="748992"/>
                  </a:cubicBezTo>
                  <a:close/>
                  <a:moveTo>
                    <a:pt x="483794" y="842972"/>
                  </a:moveTo>
                  <a:cubicBezTo>
                    <a:pt x="484048" y="843099"/>
                    <a:pt x="484175" y="843353"/>
                    <a:pt x="484429" y="843480"/>
                  </a:cubicBezTo>
                  <a:cubicBezTo>
                    <a:pt x="498526" y="856053"/>
                    <a:pt x="499669" y="877516"/>
                    <a:pt x="487223" y="891613"/>
                  </a:cubicBezTo>
                  <a:cubicBezTo>
                    <a:pt x="474777" y="905710"/>
                    <a:pt x="453187" y="906853"/>
                    <a:pt x="439090" y="894407"/>
                  </a:cubicBezTo>
                  <a:cubicBezTo>
                    <a:pt x="438836" y="894280"/>
                    <a:pt x="438709" y="894026"/>
                    <a:pt x="438455" y="893899"/>
                  </a:cubicBezTo>
                  <a:cubicBezTo>
                    <a:pt x="424358" y="881326"/>
                    <a:pt x="423215" y="859736"/>
                    <a:pt x="435788" y="845766"/>
                  </a:cubicBezTo>
                  <a:cubicBezTo>
                    <a:pt x="448361" y="831796"/>
                    <a:pt x="469951" y="830526"/>
                    <a:pt x="483921" y="843099"/>
                  </a:cubicBezTo>
                  <a:close/>
                  <a:moveTo>
                    <a:pt x="587934" y="926665"/>
                  </a:moveTo>
                  <a:cubicBezTo>
                    <a:pt x="588188" y="926792"/>
                    <a:pt x="588315" y="926919"/>
                    <a:pt x="588569" y="927173"/>
                  </a:cubicBezTo>
                  <a:cubicBezTo>
                    <a:pt x="603809" y="938222"/>
                    <a:pt x="607365" y="959431"/>
                    <a:pt x="596316" y="974798"/>
                  </a:cubicBezTo>
                  <a:cubicBezTo>
                    <a:pt x="585267" y="990165"/>
                    <a:pt x="564058" y="993594"/>
                    <a:pt x="548691" y="982545"/>
                  </a:cubicBezTo>
                  <a:cubicBezTo>
                    <a:pt x="548437" y="982418"/>
                    <a:pt x="548310" y="982291"/>
                    <a:pt x="548056" y="982037"/>
                  </a:cubicBezTo>
                  <a:cubicBezTo>
                    <a:pt x="532816" y="970988"/>
                    <a:pt x="529260" y="949779"/>
                    <a:pt x="540309" y="934412"/>
                  </a:cubicBezTo>
                  <a:cubicBezTo>
                    <a:pt x="551358" y="919045"/>
                    <a:pt x="572567" y="915616"/>
                    <a:pt x="587934" y="926665"/>
                  </a:cubicBezTo>
                  <a:close/>
                  <a:moveTo>
                    <a:pt x="700075" y="998801"/>
                  </a:moveTo>
                  <a:cubicBezTo>
                    <a:pt x="700329" y="998928"/>
                    <a:pt x="700456" y="999055"/>
                    <a:pt x="700710" y="999182"/>
                  </a:cubicBezTo>
                  <a:cubicBezTo>
                    <a:pt x="717093" y="1008453"/>
                    <a:pt x="722808" y="1029281"/>
                    <a:pt x="713410" y="1045664"/>
                  </a:cubicBezTo>
                  <a:cubicBezTo>
                    <a:pt x="704012" y="1062047"/>
                    <a:pt x="683311" y="1067762"/>
                    <a:pt x="666928" y="1058364"/>
                  </a:cubicBezTo>
                  <a:cubicBezTo>
                    <a:pt x="666674" y="1058237"/>
                    <a:pt x="666420" y="1058110"/>
                    <a:pt x="666166" y="1057983"/>
                  </a:cubicBezTo>
                  <a:cubicBezTo>
                    <a:pt x="649783" y="1048585"/>
                    <a:pt x="644195" y="1027757"/>
                    <a:pt x="653466" y="1011501"/>
                  </a:cubicBezTo>
                  <a:cubicBezTo>
                    <a:pt x="662737" y="995245"/>
                    <a:pt x="683692" y="989530"/>
                    <a:pt x="699948" y="998801"/>
                  </a:cubicBezTo>
                  <a:close/>
                  <a:moveTo>
                    <a:pt x="819074" y="1058745"/>
                  </a:moveTo>
                  <a:cubicBezTo>
                    <a:pt x="819328" y="1058872"/>
                    <a:pt x="819582" y="1058999"/>
                    <a:pt x="819836" y="1058999"/>
                  </a:cubicBezTo>
                  <a:cubicBezTo>
                    <a:pt x="837108" y="1066492"/>
                    <a:pt x="844982" y="1086685"/>
                    <a:pt x="837362" y="1103957"/>
                  </a:cubicBezTo>
                  <a:cubicBezTo>
                    <a:pt x="829742" y="1121229"/>
                    <a:pt x="809676" y="1129103"/>
                    <a:pt x="792404" y="1121483"/>
                  </a:cubicBezTo>
                  <a:cubicBezTo>
                    <a:pt x="792150" y="1121356"/>
                    <a:pt x="791896" y="1121229"/>
                    <a:pt x="791642" y="1121102"/>
                  </a:cubicBezTo>
                  <a:cubicBezTo>
                    <a:pt x="774370" y="1113482"/>
                    <a:pt x="766496" y="1093416"/>
                    <a:pt x="774116" y="1076144"/>
                  </a:cubicBezTo>
                  <a:cubicBezTo>
                    <a:pt x="781736" y="1058872"/>
                    <a:pt x="801802" y="1050998"/>
                    <a:pt x="819074" y="1058618"/>
                  </a:cubicBezTo>
                  <a:close/>
                  <a:moveTo>
                    <a:pt x="943788" y="1105608"/>
                  </a:moveTo>
                  <a:cubicBezTo>
                    <a:pt x="944042" y="1105735"/>
                    <a:pt x="944296" y="1105735"/>
                    <a:pt x="944550" y="1105862"/>
                  </a:cubicBezTo>
                  <a:cubicBezTo>
                    <a:pt x="962457" y="1111577"/>
                    <a:pt x="972490" y="1130754"/>
                    <a:pt x="966775" y="1148661"/>
                  </a:cubicBezTo>
                  <a:cubicBezTo>
                    <a:pt x="961060" y="1166568"/>
                    <a:pt x="941883" y="1176601"/>
                    <a:pt x="923976" y="1170886"/>
                  </a:cubicBezTo>
                  <a:cubicBezTo>
                    <a:pt x="923722" y="1170759"/>
                    <a:pt x="923468" y="1170759"/>
                    <a:pt x="923214" y="1170632"/>
                  </a:cubicBezTo>
                  <a:cubicBezTo>
                    <a:pt x="905307" y="1164917"/>
                    <a:pt x="895274" y="1145740"/>
                    <a:pt x="900989" y="1127833"/>
                  </a:cubicBezTo>
                  <a:cubicBezTo>
                    <a:pt x="906704" y="1109926"/>
                    <a:pt x="925881" y="1099893"/>
                    <a:pt x="943788" y="1105608"/>
                  </a:cubicBezTo>
                  <a:close/>
                  <a:moveTo>
                    <a:pt x="1072693" y="1139136"/>
                  </a:moveTo>
                  <a:cubicBezTo>
                    <a:pt x="1072947" y="1139136"/>
                    <a:pt x="1073201" y="1139263"/>
                    <a:pt x="1073455" y="1139263"/>
                  </a:cubicBezTo>
                  <a:cubicBezTo>
                    <a:pt x="1091870" y="1143073"/>
                    <a:pt x="1103808" y="1160980"/>
                    <a:pt x="1100125" y="1179522"/>
                  </a:cubicBezTo>
                  <a:cubicBezTo>
                    <a:pt x="1096442" y="1198064"/>
                    <a:pt x="1078408" y="1209875"/>
                    <a:pt x="1059866" y="1206192"/>
                  </a:cubicBezTo>
                  <a:cubicBezTo>
                    <a:pt x="1059612" y="1206192"/>
                    <a:pt x="1059358" y="1206065"/>
                    <a:pt x="1059104" y="1206065"/>
                  </a:cubicBezTo>
                  <a:cubicBezTo>
                    <a:pt x="1040689" y="1202255"/>
                    <a:pt x="1028751" y="1184348"/>
                    <a:pt x="1032561" y="1165806"/>
                  </a:cubicBezTo>
                  <a:cubicBezTo>
                    <a:pt x="1036371" y="1147264"/>
                    <a:pt x="1054278" y="1135453"/>
                    <a:pt x="1072820" y="1139263"/>
                  </a:cubicBezTo>
                  <a:close/>
                  <a:moveTo>
                    <a:pt x="1204646" y="1158948"/>
                  </a:moveTo>
                  <a:cubicBezTo>
                    <a:pt x="1204900" y="1158948"/>
                    <a:pt x="1205154" y="1158948"/>
                    <a:pt x="1205408" y="1159075"/>
                  </a:cubicBezTo>
                  <a:cubicBezTo>
                    <a:pt x="1224204" y="1160853"/>
                    <a:pt x="1237920" y="1177490"/>
                    <a:pt x="1236142" y="1196286"/>
                  </a:cubicBezTo>
                  <a:cubicBezTo>
                    <a:pt x="1234364" y="1215082"/>
                    <a:pt x="1217727" y="1228798"/>
                    <a:pt x="1198931" y="1227020"/>
                  </a:cubicBezTo>
                  <a:cubicBezTo>
                    <a:pt x="1198677" y="1227020"/>
                    <a:pt x="1198423" y="1227020"/>
                    <a:pt x="1198169" y="1226893"/>
                  </a:cubicBezTo>
                  <a:cubicBezTo>
                    <a:pt x="1179373" y="1225115"/>
                    <a:pt x="1165657" y="1208478"/>
                    <a:pt x="1167435" y="1189682"/>
                  </a:cubicBezTo>
                  <a:cubicBezTo>
                    <a:pt x="1169213" y="1170886"/>
                    <a:pt x="1185850" y="1157170"/>
                    <a:pt x="1204646" y="1158948"/>
                  </a:cubicBezTo>
                  <a:close/>
                  <a:moveTo>
                    <a:pt x="67996" y="30553"/>
                  </a:moveTo>
                  <a:cubicBezTo>
                    <a:pt x="67996" y="30807"/>
                    <a:pt x="67996" y="31061"/>
                    <a:pt x="68123" y="31315"/>
                  </a:cubicBezTo>
                  <a:cubicBezTo>
                    <a:pt x="70028" y="49984"/>
                    <a:pt x="56439" y="66875"/>
                    <a:pt x="37770" y="68780"/>
                  </a:cubicBezTo>
                  <a:cubicBezTo>
                    <a:pt x="19101" y="70685"/>
                    <a:pt x="2210" y="57096"/>
                    <a:pt x="305" y="38427"/>
                  </a:cubicBezTo>
                  <a:cubicBezTo>
                    <a:pt x="305" y="38173"/>
                    <a:pt x="305" y="37919"/>
                    <a:pt x="178" y="37665"/>
                  </a:cubicBezTo>
                  <a:cubicBezTo>
                    <a:pt x="-1727" y="18996"/>
                    <a:pt x="11862" y="2232"/>
                    <a:pt x="30531" y="200"/>
                  </a:cubicBezTo>
                  <a:cubicBezTo>
                    <a:pt x="49200" y="-1832"/>
                    <a:pt x="65964" y="11884"/>
                    <a:pt x="67996" y="30553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63500" y="63500"/>
              <a:ext cx="2669667" cy="2669667"/>
            </a:xfrm>
            <a:custGeom>
              <a:avLst/>
              <a:gdLst/>
              <a:ahLst/>
              <a:cxnLst/>
              <a:rect l="l" t="t" r="r" b="b"/>
              <a:pathLst>
                <a:path w="2669667" h="2669667">
                  <a:moveTo>
                    <a:pt x="2635631" y="1300734"/>
                  </a:moveTo>
                  <a:cubicBezTo>
                    <a:pt x="2654427" y="1300734"/>
                    <a:pt x="2669667" y="1315974"/>
                    <a:pt x="2669667" y="1334770"/>
                  </a:cubicBezTo>
                  <a:cubicBezTo>
                    <a:pt x="2669667" y="1353566"/>
                    <a:pt x="2654427" y="1368806"/>
                    <a:pt x="2635631" y="1368806"/>
                  </a:cubicBezTo>
                  <a:cubicBezTo>
                    <a:pt x="2616835" y="1368806"/>
                    <a:pt x="2601595" y="1353566"/>
                    <a:pt x="2601595" y="1334770"/>
                  </a:cubicBezTo>
                  <a:cubicBezTo>
                    <a:pt x="2601595" y="1315974"/>
                    <a:pt x="2616835" y="1300734"/>
                    <a:pt x="2635631" y="1300734"/>
                  </a:cubicBezTo>
                  <a:close/>
                  <a:moveTo>
                    <a:pt x="1334897" y="0"/>
                  </a:moveTo>
                  <a:cubicBezTo>
                    <a:pt x="1353693" y="0"/>
                    <a:pt x="1368933" y="15240"/>
                    <a:pt x="1368933" y="34036"/>
                  </a:cubicBezTo>
                  <a:cubicBezTo>
                    <a:pt x="1368933" y="52832"/>
                    <a:pt x="1353693" y="68072"/>
                    <a:pt x="1334897" y="68072"/>
                  </a:cubicBezTo>
                  <a:cubicBezTo>
                    <a:pt x="1316101" y="68072"/>
                    <a:pt x="1300861" y="52832"/>
                    <a:pt x="1300861" y="34036"/>
                  </a:cubicBezTo>
                  <a:cubicBezTo>
                    <a:pt x="1300861" y="15240"/>
                    <a:pt x="1316101" y="0"/>
                    <a:pt x="1334897" y="0"/>
                  </a:cubicBezTo>
                  <a:close/>
                  <a:moveTo>
                    <a:pt x="34036" y="1300734"/>
                  </a:moveTo>
                  <a:cubicBezTo>
                    <a:pt x="52832" y="1300734"/>
                    <a:pt x="68072" y="1315974"/>
                    <a:pt x="68072" y="1334770"/>
                  </a:cubicBezTo>
                  <a:cubicBezTo>
                    <a:pt x="68072" y="1353566"/>
                    <a:pt x="52832" y="1368806"/>
                    <a:pt x="34036" y="1368806"/>
                  </a:cubicBezTo>
                  <a:cubicBezTo>
                    <a:pt x="15240" y="1368806"/>
                    <a:pt x="0" y="1353693"/>
                    <a:pt x="0" y="1334897"/>
                  </a:cubicBezTo>
                  <a:cubicBezTo>
                    <a:pt x="0" y="1316101"/>
                    <a:pt x="15240" y="1300861"/>
                    <a:pt x="34036" y="1300861"/>
                  </a:cubicBezTo>
                  <a:close/>
                  <a:moveTo>
                    <a:pt x="1334897" y="2601595"/>
                  </a:moveTo>
                  <a:cubicBezTo>
                    <a:pt x="1353693" y="2601595"/>
                    <a:pt x="1368933" y="2616835"/>
                    <a:pt x="1368933" y="2635631"/>
                  </a:cubicBezTo>
                  <a:cubicBezTo>
                    <a:pt x="1368933" y="2654427"/>
                    <a:pt x="1353693" y="2669667"/>
                    <a:pt x="1334897" y="2669667"/>
                  </a:cubicBezTo>
                  <a:cubicBezTo>
                    <a:pt x="1316101" y="2669667"/>
                    <a:pt x="1300861" y="2654427"/>
                    <a:pt x="1300861" y="2635631"/>
                  </a:cubicBezTo>
                  <a:cubicBezTo>
                    <a:pt x="1300861" y="2616835"/>
                    <a:pt x="1316101" y="2601595"/>
                    <a:pt x="1334897" y="2601595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5943600" y="323869"/>
            <a:ext cx="1398385" cy="1398385"/>
            <a:chOff x="0" y="0"/>
            <a:chExt cx="2796769" cy="2796769"/>
          </a:xfrm>
        </p:grpSpPr>
        <p:sp>
          <p:nvSpPr>
            <p:cNvPr id="21" name="Freeform 21"/>
            <p:cNvSpPr/>
            <p:nvPr/>
          </p:nvSpPr>
          <p:spPr>
            <a:xfrm>
              <a:off x="312547" y="724154"/>
              <a:ext cx="2171700" cy="1348486"/>
            </a:xfrm>
            <a:custGeom>
              <a:avLst/>
              <a:gdLst/>
              <a:ahLst/>
              <a:cxnLst/>
              <a:rect l="l" t="t" r="r" b="b"/>
              <a:pathLst>
                <a:path w="2171700" h="1348486">
                  <a:moveTo>
                    <a:pt x="2165223" y="647954"/>
                  </a:moveTo>
                  <a:cubicBezTo>
                    <a:pt x="1956562" y="248285"/>
                    <a:pt x="1543050" y="0"/>
                    <a:pt x="1085850" y="0"/>
                  </a:cubicBezTo>
                  <a:cubicBezTo>
                    <a:pt x="628650" y="0"/>
                    <a:pt x="215138" y="248285"/>
                    <a:pt x="6477" y="647954"/>
                  </a:cubicBezTo>
                  <a:cubicBezTo>
                    <a:pt x="-2159" y="664464"/>
                    <a:pt x="-2159" y="684022"/>
                    <a:pt x="6477" y="700532"/>
                  </a:cubicBezTo>
                  <a:cubicBezTo>
                    <a:pt x="215138" y="1100201"/>
                    <a:pt x="628777" y="1348486"/>
                    <a:pt x="1085850" y="1348486"/>
                  </a:cubicBezTo>
                  <a:cubicBezTo>
                    <a:pt x="1542923" y="1348486"/>
                    <a:pt x="1956562" y="1100201"/>
                    <a:pt x="2165223" y="700532"/>
                  </a:cubicBezTo>
                  <a:cubicBezTo>
                    <a:pt x="2173859" y="684022"/>
                    <a:pt x="2173859" y="664464"/>
                    <a:pt x="2165223" y="647954"/>
                  </a:cubicBezTo>
                  <a:moveTo>
                    <a:pt x="1093216" y="1232535"/>
                  </a:moveTo>
                  <a:cubicBezTo>
                    <a:pt x="790702" y="1232535"/>
                    <a:pt x="544703" y="985647"/>
                    <a:pt x="544703" y="682244"/>
                  </a:cubicBezTo>
                  <a:cubicBezTo>
                    <a:pt x="544703" y="378841"/>
                    <a:pt x="790829" y="131953"/>
                    <a:pt x="1093216" y="131953"/>
                  </a:cubicBezTo>
                  <a:cubicBezTo>
                    <a:pt x="1395603" y="131953"/>
                    <a:pt x="1641729" y="378841"/>
                    <a:pt x="1641729" y="682244"/>
                  </a:cubicBezTo>
                  <a:cubicBezTo>
                    <a:pt x="1641729" y="985647"/>
                    <a:pt x="1395603" y="1232535"/>
                    <a:pt x="1093216" y="1232535"/>
                  </a:cubicBezTo>
                  <a:moveTo>
                    <a:pt x="121412" y="674243"/>
                  </a:moveTo>
                  <a:cubicBezTo>
                    <a:pt x="236982" y="466979"/>
                    <a:pt x="414909" y="307594"/>
                    <a:pt x="625729" y="212598"/>
                  </a:cubicBezTo>
                  <a:cubicBezTo>
                    <a:pt x="505587" y="332867"/>
                    <a:pt x="431038" y="498983"/>
                    <a:pt x="431038" y="682244"/>
                  </a:cubicBezTo>
                  <a:cubicBezTo>
                    <a:pt x="431038" y="851662"/>
                    <a:pt x="494792" y="1006475"/>
                    <a:pt x="599440" y="1123950"/>
                  </a:cubicBezTo>
                  <a:cubicBezTo>
                    <a:pt x="400177" y="1027684"/>
                    <a:pt x="232156" y="872871"/>
                    <a:pt x="121412" y="674243"/>
                  </a:cubicBezTo>
                  <a:moveTo>
                    <a:pt x="1598549" y="1110742"/>
                  </a:moveTo>
                  <a:cubicBezTo>
                    <a:pt x="1696339" y="995045"/>
                    <a:pt x="1755521" y="845439"/>
                    <a:pt x="1755521" y="682244"/>
                  </a:cubicBezTo>
                  <a:cubicBezTo>
                    <a:pt x="1755521" y="504952"/>
                    <a:pt x="1685671" y="343662"/>
                    <a:pt x="1572260" y="224536"/>
                  </a:cubicBezTo>
                  <a:cubicBezTo>
                    <a:pt x="1771523" y="320802"/>
                    <a:pt x="1939544" y="475615"/>
                    <a:pt x="2050288" y="674243"/>
                  </a:cubicBezTo>
                  <a:cubicBezTo>
                    <a:pt x="1944497" y="864108"/>
                    <a:pt x="1786255" y="1013841"/>
                    <a:pt x="1598549" y="1110742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1050544" y="1046734"/>
              <a:ext cx="695960" cy="703326"/>
            </a:xfrm>
            <a:custGeom>
              <a:avLst/>
              <a:gdLst/>
              <a:ahLst/>
              <a:cxnLst/>
              <a:rect l="l" t="t" r="r" b="b"/>
              <a:pathLst>
                <a:path w="695960" h="703326">
                  <a:moveTo>
                    <a:pt x="347853" y="589661"/>
                  </a:moveTo>
                  <a:cubicBezTo>
                    <a:pt x="218567" y="589661"/>
                    <a:pt x="113538" y="482854"/>
                    <a:pt x="113538" y="351663"/>
                  </a:cubicBezTo>
                  <a:cubicBezTo>
                    <a:pt x="113538" y="220472"/>
                    <a:pt x="218694" y="113665"/>
                    <a:pt x="347853" y="113665"/>
                  </a:cubicBezTo>
                  <a:cubicBezTo>
                    <a:pt x="419608" y="113665"/>
                    <a:pt x="486410" y="146304"/>
                    <a:pt x="531241" y="203327"/>
                  </a:cubicBezTo>
                  <a:lnTo>
                    <a:pt x="620649" y="133096"/>
                  </a:lnTo>
                  <a:cubicBezTo>
                    <a:pt x="554101" y="48514"/>
                    <a:pt x="454787" y="0"/>
                    <a:pt x="347980" y="0"/>
                  </a:cubicBezTo>
                  <a:cubicBezTo>
                    <a:pt x="156083" y="0"/>
                    <a:pt x="0" y="157734"/>
                    <a:pt x="0" y="351663"/>
                  </a:cubicBezTo>
                  <a:cubicBezTo>
                    <a:pt x="0" y="545592"/>
                    <a:pt x="155956" y="703326"/>
                    <a:pt x="347853" y="703326"/>
                  </a:cubicBezTo>
                  <a:cubicBezTo>
                    <a:pt x="539750" y="703326"/>
                    <a:pt x="695960" y="545592"/>
                    <a:pt x="695960" y="351663"/>
                  </a:cubicBezTo>
                  <a:lnTo>
                    <a:pt x="582295" y="351663"/>
                  </a:lnTo>
                  <a:cubicBezTo>
                    <a:pt x="582295" y="482981"/>
                    <a:pt x="477139" y="589661"/>
                    <a:pt x="347853" y="589661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1236472" y="1236472"/>
              <a:ext cx="323850" cy="323850"/>
            </a:xfrm>
            <a:custGeom>
              <a:avLst/>
              <a:gdLst/>
              <a:ahLst/>
              <a:cxnLst/>
              <a:rect l="l" t="t" r="r" b="b"/>
              <a:pathLst>
                <a:path w="323850" h="323850">
                  <a:moveTo>
                    <a:pt x="0" y="161925"/>
                  </a:moveTo>
                  <a:cubicBezTo>
                    <a:pt x="0" y="251206"/>
                    <a:pt x="72644" y="323850"/>
                    <a:pt x="161925" y="323850"/>
                  </a:cubicBezTo>
                  <a:cubicBezTo>
                    <a:pt x="251206" y="323850"/>
                    <a:pt x="323850" y="251206"/>
                    <a:pt x="323850" y="161925"/>
                  </a:cubicBezTo>
                  <a:cubicBezTo>
                    <a:pt x="323850" y="72644"/>
                    <a:pt x="251206" y="0"/>
                    <a:pt x="161925" y="0"/>
                  </a:cubicBezTo>
                  <a:cubicBezTo>
                    <a:pt x="72644" y="0"/>
                    <a:pt x="0" y="72644"/>
                    <a:pt x="0" y="161925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1500305" y="1489809"/>
              <a:ext cx="1227175" cy="1236678"/>
            </a:xfrm>
            <a:custGeom>
              <a:avLst/>
              <a:gdLst/>
              <a:ahLst/>
              <a:cxnLst/>
              <a:rect l="l" t="t" r="r" b="b"/>
              <a:pathLst>
                <a:path w="1227175" h="1236678">
                  <a:moveTo>
                    <a:pt x="162379" y="1147600"/>
                  </a:moveTo>
                  <a:cubicBezTo>
                    <a:pt x="162633" y="1147600"/>
                    <a:pt x="162887" y="1147473"/>
                    <a:pt x="163141" y="1147473"/>
                  </a:cubicBezTo>
                  <a:cubicBezTo>
                    <a:pt x="181556" y="1143536"/>
                    <a:pt x="199717" y="1155347"/>
                    <a:pt x="203654" y="1173762"/>
                  </a:cubicBezTo>
                  <a:cubicBezTo>
                    <a:pt x="207591" y="1192177"/>
                    <a:pt x="195780" y="1210338"/>
                    <a:pt x="177365" y="1214275"/>
                  </a:cubicBezTo>
                  <a:cubicBezTo>
                    <a:pt x="177111" y="1214275"/>
                    <a:pt x="176857" y="1214402"/>
                    <a:pt x="176603" y="1214402"/>
                  </a:cubicBezTo>
                  <a:cubicBezTo>
                    <a:pt x="158188" y="1218339"/>
                    <a:pt x="140027" y="1206528"/>
                    <a:pt x="136217" y="1188113"/>
                  </a:cubicBezTo>
                  <a:cubicBezTo>
                    <a:pt x="132407" y="1169698"/>
                    <a:pt x="144091" y="1151537"/>
                    <a:pt x="162506" y="1147727"/>
                  </a:cubicBezTo>
                  <a:close/>
                  <a:moveTo>
                    <a:pt x="291284" y="1113183"/>
                  </a:moveTo>
                  <a:cubicBezTo>
                    <a:pt x="291538" y="1113056"/>
                    <a:pt x="291792" y="1113056"/>
                    <a:pt x="292046" y="1112929"/>
                  </a:cubicBezTo>
                  <a:cubicBezTo>
                    <a:pt x="309953" y="1107087"/>
                    <a:pt x="329257" y="1116866"/>
                    <a:pt x="335099" y="1134773"/>
                  </a:cubicBezTo>
                  <a:cubicBezTo>
                    <a:pt x="340941" y="1152680"/>
                    <a:pt x="331162" y="1171984"/>
                    <a:pt x="313255" y="1177826"/>
                  </a:cubicBezTo>
                  <a:cubicBezTo>
                    <a:pt x="313001" y="1177953"/>
                    <a:pt x="312747" y="1177953"/>
                    <a:pt x="312493" y="1178080"/>
                  </a:cubicBezTo>
                  <a:cubicBezTo>
                    <a:pt x="294586" y="1183922"/>
                    <a:pt x="275282" y="1174143"/>
                    <a:pt x="269440" y="1156236"/>
                  </a:cubicBezTo>
                  <a:cubicBezTo>
                    <a:pt x="263598" y="1138329"/>
                    <a:pt x="273377" y="1119025"/>
                    <a:pt x="291284" y="1113183"/>
                  </a:cubicBezTo>
                  <a:close/>
                  <a:moveTo>
                    <a:pt x="415617" y="1065177"/>
                  </a:moveTo>
                  <a:cubicBezTo>
                    <a:pt x="415871" y="1065050"/>
                    <a:pt x="416125" y="1064923"/>
                    <a:pt x="416379" y="1064923"/>
                  </a:cubicBezTo>
                  <a:cubicBezTo>
                    <a:pt x="433524" y="1057176"/>
                    <a:pt x="453717" y="1064923"/>
                    <a:pt x="461464" y="1082068"/>
                  </a:cubicBezTo>
                  <a:cubicBezTo>
                    <a:pt x="469211" y="1099213"/>
                    <a:pt x="461464" y="1119406"/>
                    <a:pt x="444319" y="1127153"/>
                  </a:cubicBezTo>
                  <a:cubicBezTo>
                    <a:pt x="444065" y="1127280"/>
                    <a:pt x="443811" y="1127407"/>
                    <a:pt x="443557" y="1127534"/>
                  </a:cubicBezTo>
                  <a:cubicBezTo>
                    <a:pt x="426412" y="1135281"/>
                    <a:pt x="406219" y="1127534"/>
                    <a:pt x="398472" y="1110389"/>
                  </a:cubicBezTo>
                  <a:cubicBezTo>
                    <a:pt x="390725" y="1093244"/>
                    <a:pt x="398472" y="1073051"/>
                    <a:pt x="415617" y="1065304"/>
                  </a:cubicBezTo>
                  <a:close/>
                  <a:moveTo>
                    <a:pt x="534235" y="1004471"/>
                  </a:moveTo>
                  <a:cubicBezTo>
                    <a:pt x="534489" y="1004344"/>
                    <a:pt x="534616" y="1004217"/>
                    <a:pt x="534870" y="1004090"/>
                  </a:cubicBezTo>
                  <a:cubicBezTo>
                    <a:pt x="551126" y="994565"/>
                    <a:pt x="572081" y="1000153"/>
                    <a:pt x="581479" y="1016409"/>
                  </a:cubicBezTo>
                  <a:cubicBezTo>
                    <a:pt x="590877" y="1032665"/>
                    <a:pt x="585416" y="1053620"/>
                    <a:pt x="569160" y="1063018"/>
                  </a:cubicBezTo>
                  <a:cubicBezTo>
                    <a:pt x="568906" y="1063145"/>
                    <a:pt x="568652" y="1063272"/>
                    <a:pt x="568525" y="1063399"/>
                  </a:cubicBezTo>
                  <a:cubicBezTo>
                    <a:pt x="552269" y="1072924"/>
                    <a:pt x="531314" y="1067336"/>
                    <a:pt x="521916" y="1051080"/>
                  </a:cubicBezTo>
                  <a:cubicBezTo>
                    <a:pt x="512518" y="1034824"/>
                    <a:pt x="517979" y="1013869"/>
                    <a:pt x="534235" y="1004471"/>
                  </a:cubicBezTo>
                  <a:close/>
                  <a:moveTo>
                    <a:pt x="645741" y="931446"/>
                  </a:moveTo>
                  <a:cubicBezTo>
                    <a:pt x="645995" y="931319"/>
                    <a:pt x="646122" y="931192"/>
                    <a:pt x="646376" y="930938"/>
                  </a:cubicBezTo>
                  <a:cubicBezTo>
                    <a:pt x="661616" y="919762"/>
                    <a:pt x="682952" y="923064"/>
                    <a:pt x="694001" y="938304"/>
                  </a:cubicBezTo>
                  <a:cubicBezTo>
                    <a:pt x="705050" y="953544"/>
                    <a:pt x="701875" y="974880"/>
                    <a:pt x="686635" y="985929"/>
                  </a:cubicBezTo>
                  <a:cubicBezTo>
                    <a:pt x="686381" y="986056"/>
                    <a:pt x="686254" y="986310"/>
                    <a:pt x="686000" y="986437"/>
                  </a:cubicBezTo>
                  <a:cubicBezTo>
                    <a:pt x="670760" y="997613"/>
                    <a:pt x="649424" y="994311"/>
                    <a:pt x="638375" y="979071"/>
                  </a:cubicBezTo>
                  <a:cubicBezTo>
                    <a:pt x="627326" y="963831"/>
                    <a:pt x="630501" y="942495"/>
                    <a:pt x="645741" y="931446"/>
                  </a:cubicBezTo>
                  <a:close/>
                  <a:moveTo>
                    <a:pt x="749119" y="847118"/>
                  </a:moveTo>
                  <a:cubicBezTo>
                    <a:pt x="749246" y="846991"/>
                    <a:pt x="749500" y="846737"/>
                    <a:pt x="749627" y="846610"/>
                  </a:cubicBezTo>
                  <a:cubicBezTo>
                    <a:pt x="763597" y="833910"/>
                    <a:pt x="785187" y="834926"/>
                    <a:pt x="797760" y="848896"/>
                  </a:cubicBezTo>
                  <a:cubicBezTo>
                    <a:pt x="810333" y="862866"/>
                    <a:pt x="809444" y="884456"/>
                    <a:pt x="795474" y="897029"/>
                  </a:cubicBezTo>
                  <a:cubicBezTo>
                    <a:pt x="795220" y="897156"/>
                    <a:pt x="795093" y="897410"/>
                    <a:pt x="794839" y="897537"/>
                  </a:cubicBezTo>
                  <a:cubicBezTo>
                    <a:pt x="780869" y="910237"/>
                    <a:pt x="759279" y="909094"/>
                    <a:pt x="746706" y="895251"/>
                  </a:cubicBezTo>
                  <a:cubicBezTo>
                    <a:pt x="734133" y="881408"/>
                    <a:pt x="735149" y="859691"/>
                    <a:pt x="748992" y="847118"/>
                  </a:cubicBezTo>
                  <a:close/>
                  <a:moveTo>
                    <a:pt x="842972" y="752503"/>
                  </a:moveTo>
                  <a:cubicBezTo>
                    <a:pt x="843099" y="752249"/>
                    <a:pt x="843353" y="752122"/>
                    <a:pt x="843480" y="751868"/>
                  </a:cubicBezTo>
                  <a:cubicBezTo>
                    <a:pt x="856053" y="737771"/>
                    <a:pt x="877516" y="736628"/>
                    <a:pt x="891613" y="749074"/>
                  </a:cubicBezTo>
                  <a:cubicBezTo>
                    <a:pt x="905710" y="761520"/>
                    <a:pt x="906853" y="783110"/>
                    <a:pt x="894407" y="797207"/>
                  </a:cubicBezTo>
                  <a:cubicBezTo>
                    <a:pt x="894280" y="797461"/>
                    <a:pt x="894026" y="797588"/>
                    <a:pt x="893899" y="797842"/>
                  </a:cubicBezTo>
                  <a:cubicBezTo>
                    <a:pt x="881326" y="811939"/>
                    <a:pt x="859736" y="813082"/>
                    <a:pt x="845766" y="800509"/>
                  </a:cubicBezTo>
                  <a:cubicBezTo>
                    <a:pt x="831796" y="787936"/>
                    <a:pt x="830526" y="766346"/>
                    <a:pt x="843099" y="752376"/>
                  </a:cubicBezTo>
                  <a:close/>
                  <a:moveTo>
                    <a:pt x="926665" y="648363"/>
                  </a:moveTo>
                  <a:cubicBezTo>
                    <a:pt x="926792" y="648109"/>
                    <a:pt x="926919" y="647982"/>
                    <a:pt x="927173" y="647728"/>
                  </a:cubicBezTo>
                  <a:cubicBezTo>
                    <a:pt x="938222" y="632488"/>
                    <a:pt x="959431" y="628932"/>
                    <a:pt x="974798" y="639981"/>
                  </a:cubicBezTo>
                  <a:cubicBezTo>
                    <a:pt x="990165" y="651030"/>
                    <a:pt x="993594" y="672239"/>
                    <a:pt x="982545" y="687606"/>
                  </a:cubicBezTo>
                  <a:cubicBezTo>
                    <a:pt x="982418" y="687860"/>
                    <a:pt x="982291" y="687987"/>
                    <a:pt x="982037" y="688241"/>
                  </a:cubicBezTo>
                  <a:cubicBezTo>
                    <a:pt x="970988" y="703481"/>
                    <a:pt x="949779" y="707037"/>
                    <a:pt x="934412" y="695988"/>
                  </a:cubicBezTo>
                  <a:cubicBezTo>
                    <a:pt x="919045" y="684939"/>
                    <a:pt x="915616" y="663730"/>
                    <a:pt x="926665" y="648363"/>
                  </a:cubicBezTo>
                  <a:close/>
                  <a:moveTo>
                    <a:pt x="998801" y="536222"/>
                  </a:moveTo>
                  <a:cubicBezTo>
                    <a:pt x="998928" y="535968"/>
                    <a:pt x="999055" y="535841"/>
                    <a:pt x="999182" y="535587"/>
                  </a:cubicBezTo>
                  <a:cubicBezTo>
                    <a:pt x="1008453" y="519204"/>
                    <a:pt x="1029281" y="513489"/>
                    <a:pt x="1045664" y="522887"/>
                  </a:cubicBezTo>
                  <a:cubicBezTo>
                    <a:pt x="1062047" y="532285"/>
                    <a:pt x="1067762" y="552986"/>
                    <a:pt x="1058364" y="569369"/>
                  </a:cubicBezTo>
                  <a:cubicBezTo>
                    <a:pt x="1058237" y="569623"/>
                    <a:pt x="1058110" y="569877"/>
                    <a:pt x="1057983" y="570131"/>
                  </a:cubicBezTo>
                  <a:cubicBezTo>
                    <a:pt x="1048585" y="586514"/>
                    <a:pt x="1027757" y="592102"/>
                    <a:pt x="1011501" y="582831"/>
                  </a:cubicBezTo>
                  <a:cubicBezTo>
                    <a:pt x="995245" y="573560"/>
                    <a:pt x="989530" y="552605"/>
                    <a:pt x="998801" y="536349"/>
                  </a:cubicBezTo>
                  <a:close/>
                  <a:moveTo>
                    <a:pt x="1058745" y="417223"/>
                  </a:moveTo>
                  <a:cubicBezTo>
                    <a:pt x="1058872" y="416969"/>
                    <a:pt x="1058999" y="416715"/>
                    <a:pt x="1058999" y="416461"/>
                  </a:cubicBezTo>
                  <a:cubicBezTo>
                    <a:pt x="1066492" y="399189"/>
                    <a:pt x="1086685" y="391315"/>
                    <a:pt x="1103957" y="398935"/>
                  </a:cubicBezTo>
                  <a:cubicBezTo>
                    <a:pt x="1121229" y="406555"/>
                    <a:pt x="1129103" y="426621"/>
                    <a:pt x="1121483" y="443893"/>
                  </a:cubicBezTo>
                  <a:cubicBezTo>
                    <a:pt x="1121356" y="444147"/>
                    <a:pt x="1121229" y="444401"/>
                    <a:pt x="1121102" y="444655"/>
                  </a:cubicBezTo>
                  <a:cubicBezTo>
                    <a:pt x="1113482" y="461927"/>
                    <a:pt x="1093416" y="469801"/>
                    <a:pt x="1076144" y="462181"/>
                  </a:cubicBezTo>
                  <a:cubicBezTo>
                    <a:pt x="1058872" y="454561"/>
                    <a:pt x="1050998" y="434495"/>
                    <a:pt x="1058618" y="417223"/>
                  </a:cubicBezTo>
                  <a:close/>
                  <a:moveTo>
                    <a:pt x="1105608" y="292509"/>
                  </a:moveTo>
                  <a:cubicBezTo>
                    <a:pt x="1105735" y="292255"/>
                    <a:pt x="1105735" y="292001"/>
                    <a:pt x="1105862" y="291747"/>
                  </a:cubicBezTo>
                  <a:cubicBezTo>
                    <a:pt x="1111577" y="273840"/>
                    <a:pt x="1130754" y="263807"/>
                    <a:pt x="1148661" y="269522"/>
                  </a:cubicBezTo>
                  <a:cubicBezTo>
                    <a:pt x="1166568" y="275237"/>
                    <a:pt x="1176601" y="294414"/>
                    <a:pt x="1170886" y="312321"/>
                  </a:cubicBezTo>
                  <a:cubicBezTo>
                    <a:pt x="1170759" y="312575"/>
                    <a:pt x="1170759" y="312829"/>
                    <a:pt x="1170632" y="313083"/>
                  </a:cubicBezTo>
                  <a:cubicBezTo>
                    <a:pt x="1164917" y="330990"/>
                    <a:pt x="1145740" y="341023"/>
                    <a:pt x="1127833" y="335308"/>
                  </a:cubicBezTo>
                  <a:cubicBezTo>
                    <a:pt x="1109926" y="329593"/>
                    <a:pt x="1099893" y="310416"/>
                    <a:pt x="1105608" y="292509"/>
                  </a:cubicBezTo>
                  <a:close/>
                  <a:moveTo>
                    <a:pt x="1139136" y="163604"/>
                  </a:moveTo>
                  <a:cubicBezTo>
                    <a:pt x="1139136" y="163350"/>
                    <a:pt x="1139263" y="163096"/>
                    <a:pt x="1139263" y="162842"/>
                  </a:cubicBezTo>
                  <a:cubicBezTo>
                    <a:pt x="1143073" y="144427"/>
                    <a:pt x="1160980" y="132489"/>
                    <a:pt x="1179522" y="136172"/>
                  </a:cubicBezTo>
                  <a:cubicBezTo>
                    <a:pt x="1198064" y="139855"/>
                    <a:pt x="1209875" y="157889"/>
                    <a:pt x="1206192" y="176431"/>
                  </a:cubicBezTo>
                  <a:cubicBezTo>
                    <a:pt x="1206192" y="176685"/>
                    <a:pt x="1206065" y="176939"/>
                    <a:pt x="1206065" y="177193"/>
                  </a:cubicBezTo>
                  <a:cubicBezTo>
                    <a:pt x="1202255" y="195608"/>
                    <a:pt x="1184348" y="207546"/>
                    <a:pt x="1165806" y="203736"/>
                  </a:cubicBezTo>
                  <a:cubicBezTo>
                    <a:pt x="1147264" y="199926"/>
                    <a:pt x="1135453" y="182019"/>
                    <a:pt x="1139263" y="163477"/>
                  </a:cubicBezTo>
                  <a:close/>
                  <a:moveTo>
                    <a:pt x="1158948" y="31651"/>
                  </a:moveTo>
                  <a:cubicBezTo>
                    <a:pt x="1158948" y="31397"/>
                    <a:pt x="1158948" y="31143"/>
                    <a:pt x="1159075" y="30889"/>
                  </a:cubicBezTo>
                  <a:cubicBezTo>
                    <a:pt x="1160853" y="12093"/>
                    <a:pt x="1177490" y="-1623"/>
                    <a:pt x="1196286" y="155"/>
                  </a:cubicBezTo>
                  <a:cubicBezTo>
                    <a:pt x="1215082" y="1933"/>
                    <a:pt x="1228798" y="18570"/>
                    <a:pt x="1227020" y="37366"/>
                  </a:cubicBezTo>
                  <a:cubicBezTo>
                    <a:pt x="1227020" y="37620"/>
                    <a:pt x="1227020" y="37874"/>
                    <a:pt x="1226893" y="38128"/>
                  </a:cubicBezTo>
                  <a:cubicBezTo>
                    <a:pt x="1225115" y="56924"/>
                    <a:pt x="1208478" y="70640"/>
                    <a:pt x="1189682" y="68862"/>
                  </a:cubicBezTo>
                  <a:cubicBezTo>
                    <a:pt x="1170886" y="67084"/>
                    <a:pt x="1157170" y="50447"/>
                    <a:pt x="1158948" y="31651"/>
                  </a:cubicBezTo>
                  <a:close/>
                  <a:moveTo>
                    <a:pt x="30553" y="1168682"/>
                  </a:moveTo>
                  <a:cubicBezTo>
                    <a:pt x="30807" y="1168682"/>
                    <a:pt x="31061" y="1168682"/>
                    <a:pt x="31315" y="1168555"/>
                  </a:cubicBezTo>
                  <a:cubicBezTo>
                    <a:pt x="49984" y="1166650"/>
                    <a:pt x="66875" y="1180239"/>
                    <a:pt x="68780" y="1198908"/>
                  </a:cubicBezTo>
                  <a:cubicBezTo>
                    <a:pt x="70685" y="1217577"/>
                    <a:pt x="57096" y="1234468"/>
                    <a:pt x="38427" y="1236373"/>
                  </a:cubicBezTo>
                  <a:cubicBezTo>
                    <a:pt x="38173" y="1236373"/>
                    <a:pt x="37919" y="1236373"/>
                    <a:pt x="37665" y="1236500"/>
                  </a:cubicBezTo>
                  <a:cubicBezTo>
                    <a:pt x="18996" y="1238405"/>
                    <a:pt x="2232" y="1224816"/>
                    <a:pt x="200" y="1206147"/>
                  </a:cubicBezTo>
                  <a:cubicBezTo>
                    <a:pt x="-1832" y="1187478"/>
                    <a:pt x="11884" y="1170714"/>
                    <a:pt x="30553" y="116868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1489809" y="69314"/>
              <a:ext cx="1236678" cy="1227175"/>
            </a:xfrm>
            <a:custGeom>
              <a:avLst/>
              <a:gdLst/>
              <a:ahLst/>
              <a:cxnLst/>
              <a:rect l="l" t="t" r="r" b="b"/>
              <a:pathLst>
                <a:path w="1236678" h="1227175">
                  <a:moveTo>
                    <a:pt x="1147600" y="1064796"/>
                  </a:moveTo>
                  <a:cubicBezTo>
                    <a:pt x="1147600" y="1064542"/>
                    <a:pt x="1147473" y="1064288"/>
                    <a:pt x="1147473" y="1064034"/>
                  </a:cubicBezTo>
                  <a:cubicBezTo>
                    <a:pt x="1143536" y="1045619"/>
                    <a:pt x="1155347" y="1027458"/>
                    <a:pt x="1173762" y="1023521"/>
                  </a:cubicBezTo>
                  <a:cubicBezTo>
                    <a:pt x="1192177" y="1019584"/>
                    <a:pt x="1210338" y="1031395"/>
                    <a:pt x="1214275" y="1049810"/>
                  </a:cubicBezTo>
                  <a:cubicBezTo>
                    <a:pt x="1214275" y="1050064"/>
                    <a:pt x="1214402" y="1050318"/>
                    <a:pt x="1214402" y="1050572"/>
                  </a:cubicBezTo>
                  <a:cubicBezTo>
                    <a:pt x="1218339" y="1068987"/>
                    <a:pt x="1206528" y="1087148"/>
                    <a:pt x="1188113" y="1090958"/>
                  </a:cubicBezTo>
                  <a:cubicBezTo>
                    <a:pt x="1169698" y="1094768"/>
                    <a:pt x="1151537" y="1083084"/>
                    <a:pt x="1147727" y="1064669"/>
                  </a:cubicBezTo>
                  <a:close/>
                  <a:moveTo>
                    <a:pt x="1113183" y="935891"/>
                  </a:moveTo>
                  <a:cubicBezTo>
                    <a:pt x="1113056" y="935637"/>
                    <a:pt x="1113056" y="935383"/>
                    <a:pt x="1112929" y="935129"/>
                  </a:cubicBezTo>
                  <a:cubicBezTo>
                    <a:pt x="1107087" y="917222"/>
                    <a:pt x="1116866" y="897918"/>
                    <a:pt x="1134773" y="892076"/>
                  </a:cubicBezTo>
                  <a:cubicBezTo>
                    <a:pt x="1152680" y="886234"/>
                    <a:pt x="1171984" y="896013"/>
                    <a:pt x="1177826" y="913920"/>
                  </a:cubicBezTo>
                  <a:cubicBezTo>
                    <a:pt x="1177953" y="914174"/>
                    <a:pt x="1177953" y="914428"/>
                    <a:pt x="1178080" y="914682"/>
                  </a:cubicBezTo>
                  <a:cubicBezTo>
                    <a:pt x="1183922" y="932589"/>
                    <a:pt x="1174143" y="951893"/>
                    <a:pt x="1156236" y="957735"/>
                  </a:cubicBezTo>
                  <a:cubicBezTo>
                    <a:pt x="1138329" y="963577"/>
                    <a:pt x="1119025" y="953798"/>
                    <a:pt x="1113183" y="935891"/>
                  </a:cubicBezTo>
                  <a:close/>
                  <a:moveTo>
                    <a:pt x="1065177" y="811558"/>
                  </a:moveTo>
                  <a:cubicBezTo>
                    <a:pt x="1065050" y="811304"/>
                    <a:pt x="1064923" y="811050"/>
                    <a:pt x="1064923" y="810796"/>
                  </a:cubicBezTo>
                  <a:cubicBezTo>
                    <a:pt x="1057176" y="793651"/>
                    <a:pt x="1064923" y="773458"/>
                    <a:pt x="1082068" y="765711"/>
                  </a:cubicBezTo>
                  <a:cubicBezTo>
                    <a:pt x="1099213" y="757964"/>
                    <a:pt x="1119406" y="765711"/>
                    <a:pt x="1127153" y="782856"/>
                  </a:cubicBezTo>
                  <a:cubicBezTo>
                    <a:pt x="1127280" y="783110"/>
                    <a:pt x="1127407" y="783364"/>
                    <a:pt x="1127534" y="783618"/>
                  </a:cubicBezTo>
                  <a:cubicBezTo>
                    <a:pt x="1135281" y="800763"/>
                    <a:pt x="1127534" y="820956"/>
                    <a:pt x="1110389" y="828703"/>
                  </a:cubicBezTo>
                  <a:cubicBezTo>
                    <a:pt x="1093244" y="836450"/>
                    <a:pt x="1073051" y="828703"/>
                    <a:pt x="1065304" y="811558"/>
                  </a:cubicBezTo>
                  <a:close/>
                  <a:moveTo>
                    <a:pt x="1004471" y="692940"/>
                  </a:moveTo>
                  <a:cubicBezTo>
                    <a:pt x="1004344" y="692686"/>
                    <a:pt x="1004217" y="692559"/>
                    <a:pt x="1004090" y="692305"/>
                  </a:cubicBezTo>
                  <a:cubicBezTo>
                    <a:pt x="994565" y="676049"/>
                    <a:pt x="1000153" y="655094"/>
                    <a:pt x="1016409" y="645696"/>
                  </a:cubicBezTo>
                  <a:cubicBezTo>
                    <a:pt x="1032665" y="636298"/>
                    <a:pt x="1053620" y="641759"/>
                    <a:pt x="1063018" y="658015"/>
                  </a:cubicBezTo>
                  <a:cubicBezTo>
                    <a:pt x="1063145" y="658269"/>
                    <a:pt x="1063272" y="658523"/>
                    <a:pt x="1063399" y="658650"/>
                  </a:cubicBezTo>
                  <a:cubicBezTo>
                    <a:pt x="1072924" y="674906"/>
                    <a:pt x="1067336" y="695861"/>
                    <a:pt x="1051080" y="705259"/>
                  </a:cubicBezTo>
                  <a:cubicBezTo>
                    <a:pt x="1034824" y="714657"/>
                    <a:pt x="1013869" y="709196"/>
                    <a:pt x="1004471" y="692940"/>
                  </a:cubicBezTo>
                  <a:close/>
                  <a:moveTo>
                    <a:pt x="931446" y="581434"/>
                  </a:moveTo>
                  <a:cubicBezTo>
                    <a:pt x="931319" y="581180"/>
                    <a:pt x="931192" y="581053"/>
                    <a:pt x="930938" y="580799"/>
                  </a:cubicBezTo>
                  <a:cubicBezTo>
                    <a:pt x="919762" y="565559"/>
                    <a:pt x="923064" y="544223"/>
                    <a:pt x="938304" y="533174"/>
                  </a:cubicBezTo>
                  <a:cubicBezTo>
                    <a:pt x="953544" y="522125"/>
                    <a:pt x="974880" y="525300"/>
                    <a:pt x="985929" y="540540"/>
                  </a:cubicBezTo>
                  <a:cubicBezTo>
                    <a:pt x="986056" y="540794"/>
                    <a:pt x="986310" y="540921"/>
                    <a:pt x="986437" y="541175"/>
                  </a:cubicBezTo>
                  <a:cubicBezTo>
                    <a:pt x="997613" y="556415"/>
                    <a:pt x="994311" y="577751"/>
                    <a:pt x="979071" y="588800"/>
                  </a:cubicBezTo>
                  <a:cubicBezTo>
                    <a:pt x="963831" y="599849"/>
                    <a:pt x="942495" y="596674"/>
                    <a:pt x="931446" y="581434"/>
                  </a:cubicBezTo>
                  <a:close/>
                  <a:moveTo>
                    <a:pt x="847118" y="478056"/>
                  </a:moveTo>
                  <a:cubicBezTo>
                    <a:pt x="846991" y="477929"/>
                    <a:pt x="846737" y="477675"/>
                    <a:pt x="846610" y="477548"/>
                  </a:cubicBezTo>
                  <a:cubicBezTo>
                    <a:pt x="833910" y="463578"/>
                    <a:pt x="834926" y="441988"/>
                    <a:pt x="848896" y="429415"/>
                  </a:cubicBezTo>
                  <a:cubicBezTo>
                    <a:pt x="862866" y="416842"/>
                    <a:pt x="884456" y="417731"/>
                    <a:pt x="897029" y="431701"/>
                  </a:cubicBezTo>
                  <a:cubicBezTo>
                    <a:pt x="897156" y="431955"/>
                    <a:pt x="897410" y="432082"/>
                    <a:pt x="897537" y="432336"/>
                  </a:cubicBezTo>
                  <a:cubicBezTo>
                    <a:pt x="910237" y="446306"/>
                    <a:pt x="909094" y="467896"/>
                    <a:pt x="895251" y="480469"/>
                  </a:cubicBezTo>
                  <a:cubicBezTo>
                    <a:pt x="881408" y="493042"/>
                    <a:pt x="859691" y="492026"/>
                    <a:pt x="847118" y="478183"/>
                  </a:cubicBezTo>
                  <a:close/>
                  <a:moveTo>
                    <a:pt x="752503" y="384203"/>
                  </a:moveTo>
                  <a:cubicBezTo>
                    <a:pt x="752249" y="384076"/>
                    <a:pt x="752122" y="383822"/>
                    <a:pt x="751868" y="383695"/>
                  </a:cubicBezTo>
                  <a:cubicBezTo>
                    <a:pt x="737771" y="371122"/>
                    <a:pt x="736628" y="349659"/>
                    <a:pt x="749074" y="335562"/>
                  </a:cubicBezTo>
                  <a:cubicBezTo>
                    <a:pt x="761520" y="321465"/>
                    <a:pt x="783110" y="320322"/>
                    <a:pt x="797207" y="332768"/>
                  </a:cubicBezTo>
                  <a:cubicBezTo>
                    <a:pt x="797461" y="332895"/>
                    <a:pt x="797588" y="333149"/>
                    <a:pt x="797842" y="333276"/>
                  </a:cubicBezTo>
                  <a:cubicBezTo>
                    <a:pt x="811939" y="345849"/>
                    <a:pt x="813082" y="367439"/>
                    <a:pt x="800509" y="381409"/>
                  </a:cubicBezTo>
                  <a:cubicBezTo>
                    <a:pt x="787936" y="395379"/>
                    <a:pt x="766346" y="396649"/>
                    <a:pt x="752376" y="384076"/>
                  </a:cubicBezTo>
                  <a:close/>
                  <a:moveTo>
                    <a:pt x="648363" y="300510"/>
                  </a:moveTo>
                  <a:cubicBezTo>
                    <a:pt x="648109" y="300383"/>
                    <a:pt x="647982" y="300256"/>
                    <a:pt x="647728" y="300002"/>
                  </a:cubicBezTo>
                  <a:cubicBezTo>
                    <a:pt x="632488" y="288953"/>
                    <a:pt x="628932" y="267744"/>
                    <a:pt x="639981" y="252377"/>
                  </a:cubicBezTo>
                  <a:cubicBezTo>
                    <a:pt x="651030" y="237010"/>
                    <a:pt x="672239" y="233581"/>
                    <a:pt x="687606" y="244630"/>
                  </a:cubicBezTo>
                  <a:cubicBezTo>
                    <a:pt x="687860" y="244757"/>
                    <a:pt x="687987" y="244884"/>
                    <a:pt x="688241" y="245138"/>
                  </a:cubicBezTo>
                  <a:cubicBezTo>
                    <a:pt x="703481" y="256187"/>
                    <a:pt x="707037" y="277396"/>
                    <a:pt x="695988" y="292763"/>
                  </a:cubicBezTo>
                  <a:cubicBezTo>
                    <a:pt x="684939" y="308130"/>
                    <a:pt x="663730" y="311559"/>
                    <a:pt x="648363" y="300510"/>
                  </a:cubicBezTo>
                  <a:close/>
                  <a:moveTo>
                    <a:pt x="536222" y="228374"/>
                  </a:moveTo>
                  <a:cubicBezTo>
                    <a:pt x="535968" y="228247"/>
                    <a:pt x="535841" y="228120"/>
                    <a:pt x="535587" y="227993"/>
                  </a:cubicBezTo>
                  <a:cubicBezTo>
                    <a:pt x="519204" y="218722"/>
                    <a:pt x="513489" y="197894"/>
                    <a:pt x="522887" y="181511"/>
                  </a:cubicBezTo>
                  <a:cubicBezTo>
                    <a:pt x="532285" y="165128"/>
                    <a:pt x="552986" y="159413"/>
                    <a:pt x="569369" y="168811"/>
                  </a:cubicBezTo>
                  <a:cubicBezTo>
                    <a:pt x="569623" y="168938"/>
                    <a:pt x="569877" y="169065"/>
                    <a:pt x="570131" y="169192"/>
                  </a:cubicBezTo>
                  <a:cubicBezTo>
                    <a:pt x="586514" y="178590"/>
                    <a:pt x="592102" y="199418"/>
                    <a:pt x="582831" y="215674"/>
                  </a:cubicBezTo>
                  <a:cubicBezTo>
                    <a:pt x="573560" y="231930"/>
                    <a:pt x="552605" y="237645"/>
                    <a:pt x="536349" y="228374"/>
                  </a:cubicBezTo>
                  <a:close/>
                  <a:moveTo>
                    <a:pt x="417223" y="168430"/>
                  </a:moveTo>
                  <a:cubicBezTo>
                    <a:pt x="416969" y="168303"/>
                    <a:pt x="416715" y="168176"/>
                    <a:pt x="416461" y="168176"/>
                  </a:cubicBezTo>
                  <a:cubicBezTo>
                    <a:pt x="399189" y="160683"/>
                    <a:pt x="391315" y="140490"/>
                    <a:pt x="398935" y="123218"/>
                  </a:cubicBezTo>
                  <a:cubicBezTo>
                    <a:pt x="406555" y="105946"/>
                    <a:pt x="426621" y="98072"/>
                    <a:pt x="443893" y="105692"/>
                  </a:cubicBezTo>
                  <a:cubicBezTo>
                    <a:pt x="444147" y="105819"/>
                    <a:pt x="444401" y="105946"/>
                    <a:pt x="444655" y="106073"/>
                  </a:cubicBezTo>
                  <a:cubicBezTo>
                    <a:pt x="461927" y="113693"/>
                    <a:pt x="469801" y="133759"/>
                    <a:pt x="462181" y="151031"/>
                  </a:cubicBezTo>
                  <a:cubicBezTo>
                    <a:pt x="454561" y="168303"/>
                    <a:pt x="434495" y="176177"/>
                    <a:pt x="417223" y="168557"/>
                  </a:cubicBezTo>
                  <a:close/>
                  <a:moveTo>
                    <a:pt x="292509" y="121567"/>
                  </a:moveTo>
                  <a:cubicBezTo>
                    <a:pt x="292255" y="121440"/>
                    <a:pt x="292001" y="121440"/>
                    <a:pt x="291747" y="121313"/>
                  </a:cubicBezTo>
                  <a:cubicBezTo>
                    <a:pt x="273840" y="115598"/>
                    <a:pt x="263807" y="96421"/>
                    <a:pt x="269522" y="78514"/>
                  </a:cubicBezTo>
                  <a:cubicBezTo>
                    <a:pt x="275237" y="60607"/>
                    <a:pt x="294414" y="50574"/>
                    <a:pt x="312321" y="56289"/>
                  </a:cubicBezTo>
                  <a:cubicBezTo>
                    <a:pt x="312575" y="56416"/>
                    <a:pt x="312829" y="56416"/>
                    <a:pt x="313083" y="56543"/>
                  </a:cubicBezTo>
                  <a:cubicBezTo>
                    <a:pt x="330990" y="62258"/>
                    <a:pt x="341023" y="81435"/>
                    <a:pt x="335308" y="99342"/>
                  </a:cubicBezTo>
                  <a:cubicBezTo>
                    <a:pt x="329593" y="117249"/>
                    <a:pt x="310416" y="127282"/>
                    <a:pt x="292509" y="121567"/>
                  </a:cubicBezTo>
                  <a:close/>
                  <a:moveTo>
                    <a:pt x="163604" y="88039"/>
                  </a:moveTo>
                  <a:cubicBezTo>
                    <a:pt x="163350" y="88039"/>
                    <a:pt x="163096" y="87912"/>
                    <a:pt x="162842" y="87912"/>
                  </a:cubicBezTo>
                  <a:cubicBezTo>
                    <a:pt x="144427" y="84102"/>
                    <a:pt x="132489" y="66195"/>
                    <a:pt x="136172" y="47653"/>
                  </a:cubicBezTo>
                  <a:cubicBezTo>
                    <a:pt x="139855" y="29111"/>
                    <a:pt x="157889" y="17300"/>
                    <a:pt x="176431" y="20983"/>
                  </a:cubicBezTo>
                  <a:cubicBezTo>
                    <a:pt x="176685" y="20983"/>
                    <a:pt x="176939" y="21110"/>
                    <a:pt x="177193" y="21110"/>
                  </a:cubicBezTo>
                  <a:cubicBezTo>
                    <a:pt x="195608" y="24920"/>
                    <a:pt x="207546" y="42827"/>
                    <a:pt x="203736" y="61369"/>
                  </a:cubicBezTo>
                  <a:cubicBezTo>
                    <a:pt x="199926" y="79911"/>
                    <a:pt x="182019" y="91722"/>
                    <a:pt x="163477" y="87912"/>
                  </a:cubicBezTo>
                  <a:close/>
                  <a:moveTo>
                    <a:pt x="31651" y="68227"/>
                  </a:moveTo>
                  <a:cubicBezTo>
                    <a:pt x="31397" y="68227"/>
                    <a:pt x="31143" y="68227"/>
                    <a:pt x="30889" y="68100"/>
                  </a:cubicBezTo>
                  <a:cubicBezTo>
                    <a:pt x="12093" y="66322"/>
                    <a:pt x="-1623" y="49685"/>
                    <a:pt x="155" y="30889"/>
                  </a:cubicBezTo>
                  <a:cubicBezTo>
                    <a:pt x="1933" y="12093"/>
                    <a:pt x="18570" y="-1623"/>
                    <a:pt x="37366" y="155"/>
                  </a:cubicBezTo>
                  <a:cubicBezTo>
                    <a:pt x="37620" y="155"/>
                    <a:pt x="37874" y="155"/>
                    <a:pt x="38128" y="282"/>
                  </a:cubicBezTo>
                  <a:cubicBezTo>
                    <a:pt x="56924" y="2060"/>
                    <a:pt x="70640" y="18697"/>
                    <a:pt x="68862" y="37493"/>
                  </a:cubicBezTo>
                  <a:cubicBezTo>
                    <a:pt x="67084" y="56289"/>
                    <a:pt x="50447" y="70005"/>
                    <a:pt x="31651" y="68227"/>
                  </a:cubicBezTo>
                  <a:close/>
                  <a:moveTo>
                    <a:pt x="1168682" y="1196622"/>
                  </a:moveTo>
                  <a:cubicBezTo>
                    <a:pt x="1168682" y="1196368"/>
                    <a:pt x="1168682" y="1196114"/>
                    <a:pt x="1168555" y="1195860"/>
                  </a:cubicBezTo>
                  <a:cubicBezTo>
                    <a:pt x="1166650" y="1177191"/>
                    <a:pt x="1180239" y="1160300"/>
                    <a:pt x="1198908" y="1158395"/>
                  </a:cubicBezTo>
                  <a:cubicBezTo>
                    <a:pt x="1217577" y="1156490"/>
                    <a:pt x="1234468" y="1170079"/>
                    <a:pt x="1236373" y="1188748"/>
                  </a:cubicBezTo>
                  <a:cubicBezTo>
                    <a:pt x="1236373" y="1189002"/>
                    <a:pt x="1236373" y="1189256"/>
                    <a:pt x="1236500" y="1189510"/>
                  </a:cubicBezTo>
                  <a:cubicBezTo>
                    <a:pt x="1238405" y="1208179"/>
                    <a:pt x="1224816" y="1224943"/>
                    <a:pt x="1206147" y="1226975"/>
                  </a:cubicBezTo>
                  <a:cubicBezTo>
                    <a:pt x="1187478" y="1229007"/>
                    <a:pt x="1170714" y="1215291"/>
                    <a:pt x="1168682" y="119662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69314" y="70561"/>
              <a:ext cx="1227175" cy="1236805"/>
            </a:xfrm>
            <a:custGeom>
              <a:avLst/>
              <a:gdLst/>
              <a:ahLst/>
              <a:cxnLst/>
              <a:rect l="l" t="t" r="r" b="b"/>
              <a:pathLst>
                <a:path w="1227175" h="1236805">
                  <a:moveTo>
                    <a:pt x="1064796" y="88697"/>
                  </a:moveTo>
                  <a:cubicBezTo>
                    <a:pt x="1064542" y="88697"/>
                    <a:pt x="1064288" y="88824"/>
                    <a:pt x="1064034" y="88824"/>
                  </a:cubicBezTo>
                  <a:cubicBezTo>
                    <a:pt x="1045619" y="92761"/>
                    <a:pt x="1027458" y="80950"/>
                    <a:pt x="1023521" y="62535"/>
                  </a:cubicBezTo>
                  <a:cubicBezTo>
                    <a:pt x="1019584" y="44120"/>
                    <a:pt x="1031395" y="25959"/>
                    <a:pt x="1049810" y="22022"/>
                  </a:cubicBezTo>
                  <a:cubicBezTo>
                    <a:pt x="1050064" y="22022"/>
                    <a:pt x="1050318" y="21895"/>
                    <a:pt x="1050572" y="21895"/>
                  </a:cubicBezTo>
                  <a:cubicBezTo>
                    <a:pt x="1068987" y="17958"/>
                    <a:pt x="1087148" y="29769"/>
                    <a:pt x="1090958" y="48184"/>
                  </a:cubicBezTo>
                  <a:cubicBezTo>
                    <a:pt x="1094768" y="66599"/>
                    <a:pt x="1083084" y="84760"/>
                    <a:pt x="1064669" y="88570"/>
                  </a:cubicBezTo>
                  <a:close/>
                  <a:moveTo>
                    <a:pt x="936018" y="123368"/>
                  </a:moveTo>
                  <a:cubicBezTo>
                    <a:pt x="935764" y="123495"/>
                    <a:pt x="935510" y="123495"/>
                    <a:pt x="935256" y="123622"/>
                  </a:cubicBezTo>
                  <a:cubicBezTo>
                    <a:pt x="917349" y="129464"/>
                    <a:pt x="898045" y="119685"/>
                    <a:pt x="892203" y="101778"/>
                  </a:cubicBezTo>
                  <a:cubicBezTo>
                    <a:pt x="886361" y="83871"/>
                    <a:pt x="896140" y="64567"/>
                    <a:pt x="914047" y="58725"/>
                  </a:cubicBezTo>
                  <a:cubicBezTo>
                    <a:pt x="914301" y="58598"/>
                    <a:pt x="914555" y="58598"/>
                    <a:pt x="914809" y="58471"/>
                  </a:cubicBezTo>
                  <a:cubicBezTo>
                    <a:pt x="932716" y="52629"/>
                    <a:pt x="952020" y="62408"/>
                    <a:pt x="957862" y="80315"/>
                  </a:cubicBezTo>
                  <a:cubicBezTo>
                    <a:pt x="963704" y="98222"/>
                    <a:pt x="953925" y="117526"/>
                    <a:pt x="936018" y="123368"/>
                  </a:cubicBezTo>
                  <a:close/>
                  <a:moveTo>
                    <a:pt x="811685" y="171374"/>
                  </a:moveTo>
                  <a:cubicBezTo>
                    <a:pt x="811431" y="171501"/>
                    <a:pt x="811177" y="171628"/>
                    <a:pt x="810923" y="171628"/>
                  </a:cubicBezTo>
                  <a:cubicBezTo>
                    <a:pt x="793778" y="179375"/>
                    <a:pt x="773585" y="171628"/>
                    <a:pt x="765838" y="154483"/>
                  </a:cubicBezTo>
                  <a:cubicBezTo>
                    <a:pt x="758091" y="137338"/>
                    <a:pt x="765838" y="117145"/>
                    <a:pt x="782983" y="109398"/>
                  </a:cubicBezTo>
                  <a:cubicBezTo>
                    <a:pt x="783237" y="109271"/>
                    <a:pt x="783491" y="109144"/>
                    <a:pt x="783745" y="109017"/>
                  </a:cubicBezTo>
                  <a:cubicBezTo>
                    <a:pt x="800890" y="101270"/>
                    <a:pt x="821083" y="109017"/>
                    <a:pt x="828830" y="126162"/>
                  </a:cubicBezTo>
                  <a:cubicBezTo>
                    <a:pt x="836577" y="143307"/>
                    <a:pt x="828830" y="163500"/>
                    <a:pt x="811685" y="171247"/>
                  </a:cubicBezTo>
                  <a:close/>
                  <a:moveTo>
                    <a:pt x="693067" y="232080"/>
                  </a:moveTo>
                  <a:cubicBezTo>
                    <a:pt x="692813" y="232207"/>
                    <a:pt x="692686" y="232334"/>
                    <a:pt x="692432" y="232461"/>
                  </a:cubicBezTo>
                  <a:cubicBezTo>
                    <a:pt x="676176" y="241986"/>
                    <a:pt x="655221" y="236398"/>
                    <a:pt x="645823" y="220142"/>
                  </a:cubicBezTo>
                  <a:cubicBezTo>
                    <a:pt x="636425" y="203886"/>
                    <a:pt x="641886" y="182931"/>
                    <a:pt x="658142" y="173533"/>
                  </a:cubicBezTo>
                  <a:cubicBezTo>
                    <a:pt x="658396" y="173406"/>
                    <a:pt x="658650" y="173279"/>
                    <a:pt x="658777" y="173152"/>
                  </a:cubicBezTo>
                  <a:cubicBezTo>
                    <a:pt x="675033" y="163627"/>
                    <a:pt x="695988" y="169215"/>
                    <a:pt x="705386" y="185471"/>
                  </a:cubicBezTo>
                  <a:cubicBezTo>
                    <a:pt x="714784" y="201727"/>
                    <a:pt x="709323" y="222682"/>
                    <a:pt x="693067" y="232080"/>
                  </a:cubicBezTo>
                  <a:close/>
                  <a:moveTo>
                    <a:pt x="581561" y="305105"/>
                  </a:moveTo>
                  <a:cubicBezTo>
                    <a:pt x="581307" y="305232"/>
                    <a:pt x="581180" y="305359"/>
                    <a:pt x="580926" y="305613"/>
                  </a:cubicBezTo>
                  <a:cubicBezTo>
                    <a:pt x="565686" y="316789"/>
                    <a:pt x="544350" y="313487"/>
                    <a:pt x="533301" y="298247"/>
                  </a:cubicBezTo>
                  <a:cubicBezTo>
                    <a:pt x="522252" y="283007"/>
                    <a:pt x="525427" y="261671"/>
                    <a:pt x="540667" y="250622"/>
                  </a:cubicBezTo>
                  <a:cubicBezTo>
                    <a:pt x="540921" y="250495"/>
                    <a:pt x="541048" y="250241"/>
                    <a:pt x="541302" y="250114"/>
                  </a:cubicBezTo>
                  <a:cubicBezTo>
                    <a:pt x="556542" y="238938"/>
                    <a:pt x="577878" y="242240"/>
                    <a:pt x="588927" y="257480"/>
                  </a:cubicBezTo>
                  <a:cubicBezTo>
                    <a:pt x="599976" y="272720"/>
                    <a:pt x="596801" y="294056"/>
                    <a:pt x="581561" y="305105"/>
                  </a:cubicBezTo>
                  <a:close/>
                  <a:moveTo>
                    <a:pt x="478056" y="389560"/>
                  </a:moveTo>
                  <a:cubicBezTo>
                    <a:pt x="477929" y="389687"/>
                    <a:pt x="477675" y="389941"/>
                    <a:pt x="477548" y="390068"/>
                  </a:cubicBezTo>
                  <a:cubicBezTo>
                    <a:pt x="463578" y="402768"/>
                    <a:pt x="441988" y="401752"/>
                    <a:pt x="429415" y="387782"/>
                  </a:cubicBezTo>
                  <a:cubicBezTo>
                    <a:pt x="416842" y="373812"/>
                    <a:pt x="417731" y="352222"/>
                    <a:pt x="431701" y="339649"/>
                  </a:cubicBezTo>
                  <a:cubicBezTo>
                    <a:pt x="431955" y="339522"/>
                    <a:pt x="432082" y="339268"/>
                    <a:pt x="432336" y="339141"/>
                  </a:cubicBezTo>
                  <a:cubicBezTo>
                    <a:pt x="446306" y="326441"/>
                    <a:pt x="467896" y="327584"/>
                    <a:pt x="480469" y="341427"/>
                  </a:cubicBezTo>
                  <a:cubicBezTo>
                    <a:pt x="493042" y="355270"/>
                    <a:pt x="492026" y="376987"/>
                    <a:pt x="478183" y="389560"/>
                  </a:cubicBezTo>
                  <a:close/>
                  <a:moveTo>
                    <a:pt x="384203" y="484175"/>
                  </a:moveTo>
                  <a:cubicBezTo>
                    <a:pt x="384076" y="484429"/>
                    <a:pt x="383822" y="484556"/>
                    <a:pt x="383695" y="484810"/>
                  </a:cubicBezTo>
                  <a:cubicBezTo>
                    <a:pt x="371122" y="498907"/>
                    <a:pt x="349659" y="500050"/>
                    <a:pt x="335562" y="487604"/>
                  </a:cubicBezTo>
                  <a:cubicBezTo>
                    <a:pt x="321465" y="475158"/>
                    <a:pt x="320322" y="453568"/>
                    <a:pt x="332768" y="439471"/>
                  </a:cubicBezTo>
                  <a:cubicBezTo>
                    <a:pt x="332895" y="439217"/>
                    <a:pt x="333149" y="439090"/>
                    <a:pt x="333276" y="438836"/>
                  </a:cubicBezTo>
                  <a:cubicBezTo>
                    <a:pt x="345849" y="424739"/>
                    <a:pt x="367439" y="423596"/>
                    <a:pt x="381409" y="436169"/>
                  </a:cubicBezTo>
                  <a:cubicBezTo>
                    <a:pt x="395379" y="448742"/>
                    <a:pt x="396649" y="470332"/>
                    <a:pt x="384076" y="484302"/>
                  </a:cubicBezTo>
                  <a:close/>
                  <a:moveTo>
                    <a:pt x="300510" y="588315"/>
                  </a:moveTo>
                  <a:cubicBezTo>
                    <a:pt x="300383" y="588569"/>
                    <a:pt x="300256" y="588696"/>
                    <a:pt x="300002" y="588950"/>
                  </a:cubicBezTo>
                  <a:cubicBezTo>
                    <a:pt x="288953" y="604190"/>
                    <a:pt x="267744" y="607746"/>
                    <a:pt x="252377" y="596697"/>
                  </a:cubicBezTo>
                  <a:cubicBezTo>
                    <a:pt x="237010" y="585648"/>
                    <a:pt x="233581" y="564439"/>
                    <a:pt x="244630" y="549072"/>
                  </a:cubicBezTo>
                  <a:cubicBezTo>
                    <a:pt x="244757" y="548818"/>
                    <a:pt x="244884" y="548691"/>
                    <a:pt x="245138" y="548437"/>
                  </a:cubicBezTo>
                  <a:cubicBezTo>
                    <a:pt x="256187" y="533197"/>
                    <a:pt x="277396" y="529641"/>
                    <a:pt x="292763" y="540690"/>
                  </a:cubicBezTo>
                  <a:cubicBezTo>
                    <a:pt x="308130" y="551739"/>
                    <a:pt x="311559" y="572948"/>
                    <a:pt x="300510" y="588315"/>
                  </a:cubicBezTo>
                  <a:close/>
                  <a:moveTo>
                    <a:pt x="228501" y="700329"/>
                  </a:moveTo>
                  <a:cubicBezTo>
                    <a:pt x="228374" y="700583"/>
                    <a:pt x="228247" y="700710"/>
                    <a:pt x="228120" y="700964"/>
                  </a:cubicBezTo>
                  <a:cubicBezTo>
                    <a:pt x="218849" y="717347"/>
                    <a:pt x="198021" y="723062"/>
                    <a:pt x="181638" y="713664"/>
                  </a:cubicBezTo>
                  <a:cubicBezTo>
                    <a:pt x="165255" y="704266"/>
                    <a:pt x="159540" y="683565"/>
                    <a:pt x="168938" y="667182"/>
                  </a:cubicBezTo>
                  <a:cubicBezTo>
                    <a:pt x="169065" y="666928"/>
                    <a:pt x="169192" y="666674"/>
                    <a:pt x="169319" y="666420"/>
                  </a:cubicBezTo>
                  <a:cubicBezTo>
                    <a:pt x="178717" y="650037"/>
                    <a:pt x="199545" y="644449"/>
                    <a:pt x="215801" y="653720"/>
                  </a:cubicBezTo>
                  <a:cubicBezTo>
                    <a:pt x="232057" y="662991"/>
                    <a:pt x="237772" y="683946"/>
                    <a:pt x="228501" y="700202"/>
                  </a:cubicBezTo>
                  <a:close/>
                  <a:moveTo>
                    <a:pt x="168557" y="819328"/>
                  </a:moveTo>
                  <a:cubicBezTo>
                    <a:pt x="168430" y="819582"/>
                    <a:pt x="168303" y="819836"/>
                    <a:pt x="168303" y="820090"/>
                  </a:cubicBezTo>
                  <a:cubicBezTo>
                    <a:pt x="160810" y="837362"/>
                    <a:pt x="140617" y="845236"/>
                    <a:pt x="123345" y="837616"/>
                  </a:cubicBezTo>
                  <a:cubicBezTo>
                    <a:pt x="106073" y="829996"/>
                    <a:pt x="98199" y="809930"/>
                    <a:pt x="105819" y="792658"/>
                  </a:cubicBezTo>
                  <a:cubicBezTo>
                    <a:pt x="105946" y="792404"/>
                    <a:pt x="106073" y="792150"/>
                    <a:pt x="106200" y="791896"/>
                  </a:cubicBezTo>
                  <a:cubicBezTo>
                    <a:pt x="113820" y="774624"/>
                    <a:pt x="133886" y="766750"/>
                    <a:pt x="151158" y="774370"/>
                  </a:cubicBezTo>
                  <a:cubicBezTo>
                    <a:pt x="168430" y="781990"/>
                    <a:pt x="176304" y="802056"/>
                    <a:pt x="168684" y="819328"/>
                  </a:cubicBezTo>
                  <a:close/>
                  <a:moveTo>
                    <a:pt x="121694" y="944042"/>
                  </a:moveTo>
                  <a:cubicBezTo>
                    <a:pt x="121567" y="944296"/>
                    <a:pt x="121567" y="944550"/>
                    <a:pt x="121440" y="944804"/>
                  </a:cubicBezTo>
                  <a:cubicBezTo>
                    <a:pt x="115725" y="962711"/>
                    <a:pt x="96548" y="972744"/>
                    <a:pt x="78641" y="967029"/>
                  </a:cubicBezTo>
                  <a:cubicBezTo>
                    <a:pt x="60734" y="961314"/>
                    <a:pt x="50701" y="942137"/>
                    <a:pt x="56416" y="924230"/>
                  </a:cubicBezTo>
                  <a:cubicBezTo>
                    <a:pt x="56543" y="923976"/>
                    <a:pt x="56543" y="923722"/>
                    <a:pt x="56670" y="923468"/>
                  </a:cubicBezTo>
                  <a:cubicBezTo>
                    <a:pt x="62385" y="905561"/>
                    <a:pt x="81562" y="895528"/>
                    <a:pt x="99469" y="901243"/>
                  </a:cubicBezTo>
                  <a:cubicBezTo>
                    <a:pt x="117376" y="906958"/>
                    <a:pt x="127409" y="926135"/>
                    <a:pt x="121694" y="944042"/>
                  </a:cubicBezTo>
                  <a:close/>
                  <a:moveTo>
                    <a:pt x="88039" y="1073201"/>
                  </a:moveTo>
                  <a:cubicBezTo>
                    <a:pt x="88039" y="1073455"/>
                    <a:pt x="87912" y="1073709"/>
                    <a:pt x="87912" y="1073963"/>
                  </a:cubicBezTo>
                  <a:cubicBezTo>
                    <a:pt x="84102" y="1092378"/>
                    <a:pt x="66195" y="1104316"/>
                    <a:pt x="47653" y="1100633"/>
                  </a:cubicBezTo>
                  <a:cubicBezTo>
                    <a:pt x="29111" y="1096950"/>
                    <a:pt x="17300" y="1078916"/>
                    <a:pt x="20983" y="1060374"/>
                  </a:cubicBezTo>
                  <a:cubicBezTo>
                    <a:pt x="20983" y="1060120"/>
                    <a:pt x="21110" y="1059866"/>
                    <a:pt x="21110" y="1059612"/>
                  </a:cubicBezTo>
                  <a:cubicBezTo>
                    <a:pt x="24920" y="1041197"/>
                    <a:pt x="42827" y="1029259"/>
                    <a:pt x="61369" y="1033069"/>
                  </a:cubicBezTo>
                  <a:cubicBezTo>
                    <a:pt x="79911" y="1036879"/>
                    <a:pt x="91722" y="1054786"/>
                    <a:pt x="87912" y="1073328"/>
                  </a:cubicBezTo>
                  <a:close/>
                  <a:moveTo>
                    <a:pt x="68227" y="1205154"/>
                  </a:moveTo>
                  <a:cubicBezTo>
                    <a:pt x="68227" y="1205408"/>
                    <a:pt x="68227" y="1205662"/>
                    <a:pt x="68100" y="1205916"/>
                  </a:cubicBezTo>
                  <a:cubicBezTo>
                    <a:pt x="66322" y="1224712"/>
                    <a:pt x="49685" y="1238428"/>
                    <a:pt x="30889" y="1236650"/>
                  </a:cubicBezTo>
                  <a:cubicBezTo>
                    <a:pt x="12093" y="1234872"/>
                    <a:pt x="-1623" y="1218235"/>
                    <a:pt x="155" y="1199439"/>
                  </a:cubicBezTo>
                  <a:cubicBezTo>
                    <a:pt x="155" y="1199185"/>
                    <a:pt x="155" y="1198931"/>
                    <a:pt x="282" y="1198677"/>
                  </a:cubicBezTo>
                  <a:cubicBezTo>
                    <a:pt x="2060" y="1179881"/>
                    <a:pt x="18697" y="1166165"/>
                    <a:pt x="37493" y="1167943"/>
                  </a:cubicBezTo>
                  <a:cubicBezTo>
                    <a:pt x="56289" y="1169721"/>
                    <a:pt x="70005" y="1186358"/>
                    <a:pt x="68227" y="1205154"/>
                  </a:cubicBezTo>
                  <a:close/>
                  <a:moveTo>
                    <a:pt x="1196622" y="67996"/>
                  </a:moveTo>
                  <a:cubicBezTo>
                    <a:pt x="1196368" y="67996"/>
                    <a:pt x="1196114" y="67996"/>
                    <a:pt x="1195860" y="68123"/>
                  </a:cubicBezTo>
                  <a:cubicBezTo>
                    <a:pt x="1177191" y="70028"/>
                    <a:pt x="1160300" y="56439"/>
                    <a:pt x="1158395" y="37770"/>
                  </a:cubicBezTo>
                  <a:cubicBezTo>
                    <a:pt x="1156490" y="19101"/>
                    <a:pt x="1170079" y="2210"/>
                    <a:pt x="1188748" y="305"/>
                  </a:cubicBezTo>
                  <a:cubicBezTo>
                    <a:pt x="1189002" y="305"/>
                    <a:pt x="1189256" y="305"/>
                    <a:pt x="1189510" y="178"/>
                  </a:cubicBezTo>
                  <a:cubicBezTo>
                    <a:pt x="1208179" y="-1727"/>
                    <a:pt x="1224943" y="11862"/>
                    <a:pt x="1226975" y="30531"/>
                  </a:cubicBezTo>
                  <a:cubicBezTo>
                    <a:pt x="1229007" y="49200"/>
                    <a:pt x="1215291" y="65964"/>
                    <a:pt x="1196622" y="67996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70561" y="1500305"/>
              <a:ext cx="1236297" cy="1227175"/>
            </a:xfrm>
            <a:custGeom>
              <a:avLst/>
              <a:gdLst/>
              <a:ahLst/>
              <a:cxnLst/>
              <a:rect l="l" t="t" r="r" b="b"/>
              <a:pathLst>
                <a:path w="1236297" h="1227175">
                  <a:moveTo>
                    <a:pt x="88697" y="162379"/>
                  </a:moveTo>
                  <a:cubicBezTo>
                    <a:pt x="88697" y="162633"/>
                    <a:pt x="88824" y="162887"/>
                    <a:pt x="88824" y="163141"/>
                  </a:cubicBezTo>
                  <a:cubicBezTo>
                    <a:pt x="92761" y="181556"/>
                    <a:pt x="80950" y="199717"/>
                    <a:pt x="62535" y="203654"/>
                  </a:cubicBezTo>
                  <a:cubicBezTo>
                    <a:pt x="44120" y="207591"/>
                    <a:pt x="25959" y="195780"/>
                    <a:pt x="22022" y="177365"/>
                  </a:cubicBezTo>
                  <a:cubicBezTo>
                    <a:pt x="22022" y="177111"/>
                    <a:pt x="21895" y="176857"/>
                    <a:pt x="21895" y="176603"/>
                  </a:cubicBezTo>
                  <a:cubicBezTo>
                    <a:pt x="17958" y="158188"/>
                    <a:pt x="29769" y="140027"/>
                    <a:pt x="48184" y="136217"/>
                  </a:cubicBezTo>
                  <a:cubicBezTo>
                    <a:pt x="66599" y="132407"/>
                    <a:pt x="84760" y="144091"/>
                    <a:pt x="88570" y="162506"/>
                  </a:cubicBezTo>
                  <a:close/>
                  <a:moveTo>
                    <a:pt x="123114" y="291284"/>
                  </a:moveTo>
                  <a:cubicBezTo>
                    <a:pt x="123241" y="291538"/>
                    <a:pt x="123241" y="291792"/>
                    <a:pt x="123368" y="292046"/>
                  </a:cubicBezTo>
                  <a:cubicBezTo>
                    <a:pt x="129210" y="309953"/>
                    <a:pt x="119431" y="329257"/>
                    <a:pt x="101524" y="335099"/>
                  </a:cubicBezTo>
                  <a:cubicBezTo>
                    <a:pt x="83617" y="340941"/>
                    <a:pt x="64313" y="331162"/>
                    <a:pt x="58471" y="313255"/>
                  </a:cubicBezTo>
                  <a:cubicBezTo>
                    <a:pt x="58344" y="313001"/>
                    <a:pt x="58344" y="312747"/>
                    <a:pt x="58217" y="312493"/>
                  </a:cubicBezTo>
                  <a:cubicBezTo>
                    <a:pt x="52375" y="294586"/>
                    <a:pt x="62154" y="275282"/>
                    <a:pt x="80061" y="269440"/>
                  </a:cubicBezTo>
                  <a:cubicBezTo>
                    <a:pt x="97968" y="263598"/>
                    <a:pt x="117272" y="273377"/>
                    <a:pt x="123114" y="291284"/>
                  </a:cubicBezTo>
                  <a:close/>
                  <a:moveTo>
                    <a:pt x="171120" y="415617"/>
                  </a:moveTo>
                  <a:cubicBezTo>
                    <a:pt x="171247" y="415871"/>
                    <a:pt x="171374" y="416125"/>
                    <a:pt x="171374" y="416379"/>
                  </a:cubicBezTo>
                  <a:cubicBezTo>
                    <a:pt x="179121" y="433524"/>
                    <a:pt x="171374" y="453717"/>
                    <a:pt x="154229" y="461464"/>
                  </a:cubicBezTo>
                  <a:cubicBezTo>
                    <a:pt x="137084" y="469211"/>
                    <a:pt x="116891" y="461464"/>
                    <a:pt x="109144" y="444319"/>
                  </a:cubicBezTo>
                  <a:cubicBezTo>
                    <a:pt x="109017" y="444065"/>
                    <a:pt x="108890" y="443811"/>
                    <a:pt x="108763" y="443557"/>
                  </a:cubicBezTo>
                  <a:cubicBezTo>
                    <a:pt x="101016" y="426412"/>
                    <a:pt x="108763" y="406219"/>
                    <a:pt x="125908" y="398472"/>
                  </a:cubicBezTo>
                  <a:cubicBezTo>
                    <a:pt x="143053" y="390725"/>
                    <a:pt x="163246" y="398472"/>
                    <a:pt x="170993" y="415617"/>
                  </a:cubicBezTo>
                  <a:close/>
                  <a:moveTo>
                    <a:pt x="231826" y="534235"/>
                  </a:moveTo>
                  <a:cubicBezTo>
                    <a:pt x="231953" y="534489"/>
                    <a:pt x="232080" y="534616"/>
                    <a:pt x="232207" y="534870"/>
                  </a:cubicBezTo>
                  <a:cubicBezTo>
                    <a:pt x="241732" y="551126"/>
                    <a:pt x="236144" y="572081"/>
                    <a:pt x="219888" y="581479"/>
                  </a:cubicBezTo>
                  <a:cubicBezTo>
                    <a:pt x="203632" y="590877"/>
                    <a:pt x="182677" y="585416"/>
                    <a:pt x="173279" y="569160"/>
                  </a:cubicBezTo>
                  <a:cubicBezTo>
                    <a:pt x="173152" y="568906"/>
                    <a:pt x="173025" y="568652"/>
                    <a:pt x="172898" y="568525"/>
                  </a:cubicBezTo>
                  <a:cubicBezTo>
                    <a:pt x="163373" y="552269"/>
                    <a:pt x="168961" y="531314"/>
                    <a:pt x="185217" y="521916"/>
                  </a:cubicBezTo>
                  <a:cubicBezTo>
                    <a:pt x="201473" y="512518"/>
                    <a:pt x="222428" y="517979"/>
                    <a:pt x="231826" y="534235"/>
                  </a:cubicBezTo>
                  <a:close/>
                  <a:moveTo>
                    <a:pt x="304851" y="645741"/>
                  </a:moveTo>
                  <a:cubicBezTo>
                    <a:pt x="304978" y="645995"/>
                    <a:pt x="305105" y="646122"/>
                    <a:pt x="305359" y="646376"/>
                  </a:cubicBezTo>
                  <a:cubicBezTo>
                    <a:pt x="316535" y="661616"/>
                    <a:pt x="313233" y="682952"/>
                    <a:pt x="297993" y="694001"/>
                  </a:cubicBezTo>
                  <a:cubicBezTo>
                    <a:pt x="282753" y="705050"/>
                    <a:pt x="261417" y="701875"/>
                    <a:pt x="250368" y="686635"/>
                  </a:cubicBezTo>
                  <a:cubicBezTo>
                    <a:pt x="250241" y="686381"/>
                    <a:pt x="249987" y="686254"/>
                    <a:pt x="249860" y="686000"/>
                  </a:cubicBezTo>
                  <a:cubicBezTo>
                    <a:pt x="238684" y="670760"/>
                    <a:pt x="241986" y="649424"/>
                    <a:pt x="257226" y="638375"/>
                  </a:cubicBezTo>
                  <a:cubicBezTo>
                    <a:pt x="272466" y="627326"/>
                    <a:pt x="293802" y="630501"/>
                    <a:pt x="304851" y="645741"/>
                  </a:cubicBezTo>
                  <a:close/>
                  <a:moveTo>
                    <a:pt x="389179" y="749119"/>
                  </a:moveTo>
                  <a:cubicBezTo>
                    <a:pt x="389306" y="749246"/>
                    <a:pt x="389560" y="749500"/>
                    <a:pt x="389687" y="749627"/>
                  </a:cubicBezTo>
                  <a:cubicBezTo>
                    <a:pt x="402387" y="763597"/>
                    <a:pt x="401371" y="785187"/>
                    <a:pt x="387401" y="797760"/>
                  </a:cubicBezTo>
                  <a:cubicBezTo>
                    <a:pt x="373431" y="810333"/>
                    <a:pt x="351841" y="809444"/>
                    <a:pt x="339268" y="795474"/>
                  </a:cubicBezTo>
                  <a:cubicBezTo>
                    <a:pt x="339141" y="795220"/>
                    <a:pt x="338887" y="795093"/>
                    <a:pt x="338760" y="794839"/>
                  </a:cubicBezTo>
                  <a:cubicBezTo>
                    <a:pt x="326060" y="780869"/>
                    <a:pt x="327203" y="759279"/>
                    <a:pt x="341046" y="746706"/>
                  </a:cubicBezTo>
                  <a:cubicBezTo>
                    <a:pt x="354889" y="734133"/>
                    <a:pt x="376606" y="735149"/>
                    <a:pt x="389179" y="748992"/>
                  </a:cubicBezTo>
                  <a:close/>
                  <a:moveTo>
                    <a:pt x="483794" y="842972"/>
                  </a:moveTo>
                  <a:cubicBezTo>
                    <a:pt x="484048" y="843099"/>
                    <a:pt x="484175" y="843353"/>
                    <a:pt x="484429" y="843480"/>
                  </a:cubicBezTo>
                  <a:cubicBezTo>
                    <a:pt x="498526" y="856053"/>
                    <a:pt x="499669" y="877516"/>
                    <a:pt x="487223" y="891613"/>
                  </a:cubicBezTo>
                  <a:cubicBezTo>
                    <a:pt x="474777" y="905710"/>
                    <a:pt x="453187" y="906853"/>
                    <a:pt x="439090" y="894407"/>
                  </a:cubicBezTo>
                  <a:cubicBezTo>
                    <a:pt x="438836" y="894280"/>
                    <a:pt x="438709" y="894026"/>
                    <a:pt x="438455" y="893899"/>
                  </a:cubicBezTo>
                  <a:cubicBezTo>
                    <a:pt x="424358" y="881326"/>
                    <a:pt x="423215" y="859736"/>
                    <a:pt x="435788" y="845766"/>
                  </a:cubicBezTo>
                  <a:cubicBezTo>
                    <a:pt x="448361" y="831796"/>
                    <a:pt x="469951" y="830526"/>
                    <a:pt x="483921" y="843099"/>
                  </a:cubicBezTo>
                  <a:close/>
                  <a:moveTo>
                    <a:pt x="587934" y="926665"/>
                  </a:moveTo>
                  <a:cubicBezTo>
                    <a:pt x="588188" y="926792"/>
                    <a:pt x="588315" y="926919"/>
                    <a:pt x="588569" y="927173"/>
                  </a:cubicBezTo>
                  <a:cubicBezTo>
                    <a:pt x="603809" y="938222"/>
                    <a:pt x="607365" y="959431"/>
                    <a:pt x="596316" y="974798"/>
                  </a:cubicBezTo>
                  <a:cubicBezTo>
                    <a:pt x="585267" y="990165"/>
                    <a:pt x="564058" y="993594"/>
                    <a:pt x="548691" y="982545"/>
                  </a:cubicBezTo>
                  <a:cubicBezTo>
                    <a:pt x="548437" y="982418"/>
                    <a:pt x="548310" y="982291"/>
                    <a:pt x="548056" y="982037"/>
                  </a:cubicBezTo>
                  <a:cubicBezTo>
                    <a:pt x="532816" y="970988"/>
                    <a:pt x="529260" y="949779"/>
                    <a:pt x="540309" y="934412"/>
                  </a:cubicBezTo>
                  <a:cubicBezTo>
                    <a:pt x="551358" y="919045"/>
                    <a:pt x="572567" y="915616"/>
                    <a:pt x="587934" y="926665"/>
                  </a:cubicBezTo>
                  <a:close/>
                  <a:moveTo>
                    <a:pt x="700075" y="998801"/>
                  </a:moveTo>
                  <a:cubicBezTo>
                    <a:pt x="700329" y="998928"/>
                    <a:pt x="700456" y="999055"/>
                    <a:pt x="700710" y="999182"/>
                  </a:cubicBezTo>
                  <a:cubicBezTo>
                    <a:pt x="717093" y="1008453"/>
                    <a:pt x="722808" y="1029281"/>
                    <a:pt x="713410" y="1045664"/>
                  </a:cubicBezTo>
                  <a:cubicBezTo>
                    <a:pt x="704012" y="1062047"/>
                    <a:pt x="683311" y="1067762"/>
                    <a:pt x="666928" y="1058364"/>
                  </a:cubicBezTo>
                  <a:cubicBezTo>
                    <a:pt x="666674" y="1058237"/>
                    <a:pt x="666420" y="1058110"/>
                    <a:pt x="666166" y="1057983"/>
                  </a:cubicBezTo>
                  <a:cubicBezTo>
                    <a:pt x="649783" y="1048585"/>
                    <a:pt x="644195" y="1027757"/>
                    <a:pt x="653466" y="1011501"/>
                  </a:cubicBezTo>
                  <a:cubicBezTo>
                    <a:pt x="662737" y="995245"/>
                    <a:pt x="683692" y="989530"/>
                    <a:pt x="699948" y="998801"/>
                  </a:cubicBezTo>
                  <a:close/>
                  <a:moveTo>
                    <a:pt x="819074" y="1058745"/>
                  </a:moveTo>
                  <a:cubicBezTo>
                    <a:pt x="819328" y="1058872"/>
                    <a:pt x="819582" y="1058999"/>
                    <a:pt x="819836" y="1058999"/>
                  </a:cubicBezTo>
                  <a:cubicBezTo>
                    <a:pt x="837108" y="1066492"/>
                    <a:pt x="844982" y="1086685"/>
                    <a:pt x="837362" y="1103957"/>
                  </a:cubicBezTo>
                  <a:cubicBezTo>
                    <a:pt x="829742" y="1121229"/>
                    <a:pt x="809676" y="1129103"/>
                    <a:pt x="792404" y="1121483"/>
                  </a:cubicBezTo>
                  <a:cubicBezTo>
                    <a:pt x="792150" y="1121356"/>
                    <a:pt x="791896" y="1121229"/>
                    <a:pt x="791642" y="1121102"/>
                  </a:cubicBezTo>
                  <a:cubicBezTo>
                    <a:pt x="774370" y="1113482"/>
                    <a:pt x="766496" y="1093416"/>
                    <a:pt x="774116" y="1076144"/>
                  </a:cubicBezTo>
                  <a:cubicBezTo>
                    <a:pt x="781736" y="1058872"/>
                    <a:pt x="801802" y="1050998"/>
                    <a:pt x="819074" y="1058618"/>
                  </a:cubicBezTo>
                  <a:close/>
                  <a:moveTo>
                    <a:pt x="943788" y="1105608"/>
                  </a:moveTo>
                  <a:cubicBezTo>
                    <a:pt x="944042" y="1105735"/>
                    <a:pt x="944296" y="1105735"/>
                    <a:pt x="944550" y="1105862"/>
                  </a:cubicBezTo>
                  <a:cubicBezTo>
                    <a:pt x="962457" y="1111577"/>
                    <a:pt x="972490" y="1130754"/>
                    <a:pt x="966775" y="1148661"/>
                  </a:cubicBezTo>
                  <a:cubicBezTo>
                    <a:pt x="961060" y="1166568"/>
                    <a:pt x="941883" y="1176601"/>
                    <a:pt x="923976" y="1170886"/>
                  </a:cubicBezTo>
                  <a:cubicBezTo>
                    <a:pt x="923722" y="1170759"/>
                    <a:pt x="923468" y="1170759"/>
                    <a:pt x="923214" y="1170632"/>
                  </a:cubicBezTo>
                  <a:cubicBezTo>
                    <a:pt x="905307" y="1164917"/>
                    <a:pt x="895274" y="1145740"/>
                    <a:pt x="900989" y="1127833"/>
                  </a:cubicBezTo>
                  <a:cubicBezTo>
                    <a:pt x="906704" y="1109926"/>
                    <a:pt x="925881" y="1099893"/>
                    <a:pt x="943788" y="1105608"/>
                  </a:cubicBezTo>
                  <a:close/>
                  <a:moveTo>
                    <a:pt x="1072693" y="1139136"/>
                  </a:moveTo>
                  <a:cubicBezTo>
                    <a:pt x="1072947" y="1139136"/>
                    <a:pt x="1073201" y="1139263"/>
                    <a:pt x="1073455" y="1139263"/>
                  </a:cubicBezTo>
                  <a:cubicBezTo>
                    <a:pt x="1091870" y="1143073"/>
                    <a:pt x="1103808" y="1160980"/>
                    <a:pt x="1100125" y="1179522"/>
                  </a:cubicBezTo>
                  <a:cubicBezTo>
                    <a:pt x="1096442" y="1198064"/>
                    <a:pt x="1078408" y="1209875"/>
                    <a:pt x="1059866" y="1206192"/>
                  </a:cubicBezTo>
                  <a:cubicBezTo>
                    <a:pt x="1059612" y="1206192"/>
                    <a:pt x="1059358" y="1206065"/>
                    <a:pt x="1059104" y="1206065"/>
                  </a:cubicBezTo>
                  <a:cubicBezTo>
                    <a:pt x="1040689" y="1202255"/>
                    <a:pt x="1028751" y="1184348"/>
                    <a:pt x="1032561" y="1165806"/>
                  </a:cubicBezTo>
                  <a:cubicBezTo>
                    <a:pt x="1036371" y="1147264"/>
                    <a:pt x="1054278" y="1135453"/>
                    <a:pt x="1072820" y="1139263"/>
                  </a:cubicBezTo>
                  <a:close/>
                  <a:moveTo>
                    <a:pt x="1204646" y="1158948"/>
                  </a:moveTo>
                  <a:cubicBezTo>
                    <a:pt x="1204900" y="1158948"/>
                    <a:pt x="1205154" y="1158948"/>
                    <a:pt x="1205408" y="1159075"/>
                  </a:cubicBezTo>
                  <a:cubicBezTo>
                    <a:pt x="1224204" y="1160853"/>
                    <a:pt x="1237920" y="1177490"/>
                    <a:pt x="1236142" y="1196286"/>
                  </a:cubicBezTo>
                  <a:cubicBezTo>
                    <a:pt x="1234364" y="1215082"/>
                    <a:pt x="1217727" y="1228798"/>
                    <a:pt x="1198931" y="1227020"/>
                  </a:cubicBezTo>
                  <a:cubicBezTo>
                    <a:pt x="1198677" y="1227020"/>
                    <a:pt x="1198423" y="1227020"/>
                    <a:pt x="1198169" y="1226893"/>
                  </a:cubicBezTo>
                  <a:cubicBezTo>
                    <a:pt x="1179373" y="1225115"/>
                    <a:pt x="1165657" y="1208478"/>
                    <a:pt x="1167435" y="1189682"/>
                  </a:cubicBezTo>
                  <a:cubicBezTo>
                    <a:pt x="1169213" y="1170886"/>
                    <a:pt x="1185850" y="1157170"/>
                    <a:pt x="1204646" y="1158948"/>
                  </a:cubicBezTo>
                  <a:close/>
                  <a:moveTo>
                    <a:pt x="67996" y="30553"/>
                  </a:moveTo>
                  <a:cubicBezTo>
                    <a:pt x="67996" y="30807"/>
                    <a:pt x="67996" y="31061"/>
                    <a:pt x="68123" y="31315"/>
                  </a:cubicBezTo>
                  <a:cubicBezTo>
                    <a:pt x="70028" y="49984"/>
                    <a:pt x="56439" y="66875"/>
                    <a:pt x="37770" y="68780"/>
                  </a:cubicBezTo>
                  <a:cubicBezTo>
                    <a:pt x="19101" y="70685"/>
                    <a:pt x="2210" y="57096"/>
                    <a:pt x="305" y="38427"/>
                  </a:cubicBezTo>
                  <a:cubicBezTo>
                    <a:pt x="305" y="38173"/>
                    <a:pt x="305" y="37919"/>
                    <a:pt x="178" y="37665"/>
                  </a:cubicBezTo>
                  <a:cubicBezTo>
                    <a:pt x="-1727" y="18996"/>
                    <a:pt x="11862" y="2232"/>
                    <a:pt x="30531" y="200"/>
                  </a:cubicBezTo>
                  <a:cubicBezTo>
                    <a:pt x="49200" y="-1832"/>
                    <a:pt x="65964" y="11884"/>
                    <a:pt x="67996" y="30553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63500" y="63500"/>
              <a:ext cx="2669667" cy="2669667"/>
            </a:xfrm>
            <a:custGeom>
              <a:avLst/>
              <a:gdLst/>
              <a:ahLst/>
              <a:cxnLst/>
              <a:rect l="l" t="t" r="r" b="b"/>
              <a:pathLst>
                <a:path w="2669667" h="2669667">
                  <a:moveTo>
                    <a:pt x="2635631" y="1300734"/>
                  </a:moveTo>
                  <a:cubicBezTo>
                    <a:pt x="2654427" y="1300734"/>
                    <a:pt x="2669667" y="1315974"/>
                    <a:pt x="2669667" y="1334770"/>
                  </a:cubicBezTo>
                  <a:cubicBezTo>
                    <a:pt x="2669667" y="1353566"/>
                    <a:pt x="2654427" y="1368806"/>
                    <a:pt x="2635631" y="1368806"/>
                  </a:cubicBezTo>
                  <a:cubicBezTo>
                    <a:pt x="2616835" y="1368806"/>
                    <a:pt x="2601595" y="1353566"/>
                    <a:pt x="2601595" y="1334770"/>
                  </a:cubicBezTo>
                  <a:cubicBezTo>
                    <a:pt x="2601595" y="1315974"/>
                    <a:pt x="2616835" y="1300734"/>
                    <a:pt x="2635631" y="1300734"/>
                  </a:cubicBezTo>
                  <a:close/>
                  <a:moveTo>
                    <a:pt x="1334897" y="0"/>
                  </a:moveTo>
                  <a:cubicBezTo>
                    <a:pt x="1353693" y="0"/>
                    <a:pt x="1368933" y="15240"/>
                    <a:pt x="1368933" y="34036"/>
                  </a:cubicBezTo>
                  <a:cubicBezTo>
                    <a:pt x="1368933" y="52832"/>
                    <a:pt x="1353693" y="68072"/>
                    <a:pt x="1334897" y="68072"/>
                  </a:cubicBezTo>
                  <a:cubicBezTo>
                    <a:pt x="1316101" y="68072"/>
                    <a:pt x="1300861" y="52832"/>
                    <a:pt x="1300861" y="34036"/>
                  </a:cubicBezTo>
                  <a:cubicBezTo>
                    <a:pt x="1300861" y="15240"/>
                    <a:pt x="1316101" y="0"/>
                    <a:pt x="1334897" y="0"/>
                  </a:cubicBezTo>
                  <a:close/>
                  <a:moveTo>
                    <a:pt x="34036" y="1300734"/>
                  </a:moveTo>
                  <a:cubicBezTo>
                    <a:pt x="52832" y="1300734"/>
                    <a:pt x="68072" y="1315974"/>
                    <a:pt x="68072" y="1334770"/>
                  </a:cubicBezTo>
                  <a:cubicBezTo>
                    <a:pt x="68072" y="1353566"/>
                    <a:pt x="52832" y="1368806"/>
                    <a:pt x="34036" y="1368806"/>
                  </a:cubicBezTo>
                  <a:cubicBezTo>
                    <a:pt x="15240" y="1368806"/>
                    <a:pt x="0" y="1353693"/>
                    <a:pt x="0" y="1334897"/>
                  </a:cubicBezTo>
                  <a:cubicBezTo>
                    <a:pt x="0" y="1316101"/>
                    <a:pt x="15240" y="1300861"/>
                    <a:pt x="34036" y="1300861"/>
                  </a:cubicBezTo>
                  <a:close/>
                  <a:moveTo>
                    <a:pt x="1334897" y="2601595"/>
                  </a:moveTo>
                  <a:cubicBezTo>
                    <a:pt x="1353693" y="2601595"/>
                    <a:pt x="1368933" y="2616835"/>
                    <a:pt x="1368933" y="2635631"/>
                  </a:cubicBezTo>
                  <a:cubicBezTo>
                    <a:pt x="1368933" y="2654427"/>
                    <a:pt x="1353693" y="2669667"/>
                    <a:pt x="1334897" y="2669667"/>
                  </a:cubicBezTo>
                  <a:cubicBezTo>
                    <a:pt x="1316101" y="2669667"/>
                    <a:pt x="1300861" y="2654427"/>
                    <a:pt x="1300861" y="2635631"/>
                  </a:cubicBezTo>
                  <a:cubicBezTo>
                    <a:pt x="1300861" y="2616835"/>
                    <a:pt x="1316101" y="2601595"/>
                    <a:pt x="1334897" y="2601595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9" name="Group 29"/>
          <p:cNvGrpSpPr/>
          <p:nvPr/>
        </p:nvGrpSpPr>
        <p:grpSpPr>
          <a:xfrm>
            <a:off x="8426453" y="323869"/>
            <a:ext cx="1398385" cy="1398385"/>
            <a:chOff x="0" y="0"/>
            <a:chExt cx="2796769" cy="2796769"/>
          </a:xfrm>
        </p:grpSpPr>
        <p:sp>
          <p:nvSpPr>
            <p:cNvPr id="30" name="Freeform 30"/>
            <p:cNvSpPr/>
            <p:nvPr/>
          </p:nvSpPr>
          <p:spPr>
            <a:xfrm>
              <a:off x="733489" y="1612392"/>
              <a:ext cx="174053" cy="197612"/>
            </a:xfrm>
            <a:custGeom>
              <a:avLst/>
              <a:gdLst/>
              <a:ahLst/>
              <a:cxnLst/>
              <a:rect l="l" t="t" r="r" b="b"/>
              <a:pathLst>
                <a:path w="174053" h="197612">
                  <a:moveTo>
                    <a:pt x="93281" y="2540"/>
                  </a:moveTo>
                  <a:cubicBezTo>
                    <a:pt x="90360" y="889"/>
                    <a:pt x="87185" y="0"/>
                    <a:pt x="83883" y="0"/>
                  </a:cubicBezTo>
                  <a:cubicBezTo>
                    <a:pt x="77025" y="0"/>
                    <a:pt x="70675" y="3683"/>
                    <a:pt x="67246" y="9652"/>
                  </a:cubicBezTo>
                  <a:lnTo>
                    <a:pt x="61531" y="19685"/>
                  </a:lnTo>
                  <a:cubicBezTo>
                    <a:pt x="61531" y="19685"/>
                    <a:pt x="61531" y="19812"/>
                    <a:pt x="61531" y="19812"/>
                  </a:cubicBezTo>
                  <a:lnTo>
                    <a:pt x="2857" y="123063"/>
                  </a:lnTo>
                  <a:cubicBezTo>
                    <a:pt x="-3112" y="133604"/>
                    <a:pt x="571" y="147193"/>
                    <a:pt x="11112" y="153162"/>
                  </a:cubicBezTo>
                  <a:lnTo>
                    <a:pt x="89344" y="197612"/>
                  </a:lnTo>
                  <a:lnTo>
                    <a:pt x="174053" y="48514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422316" y="883603"/>
              <a:ext cx="239734" cy="605980"/>
            </a:xfrm>
            <a:custGeom>
              <a:avLst/>
              <a:gdLst/>
              <a:ahLst/>
              <a:cxnLst/>
              <a:rect l="l" t="t" r="r" b="b"/>
              <a:pathLst>
                <a:path w="239734" h="605980">
                  <a:moveTo>
                    <a:pt x="239735" y="17843"/>
                  </a:moveTo>
                  <a:lnTo>
                    <a:pt x="113497" y="605980"/>
                  </a:lnTo>
                  <a:lnTo>
                    <a:pt x="44536" y="578929"/>
                  </a:lnTo>
                  <a:cubicBezTo>
                    <a:pt x="12151" y="566229"/>
                    <a:pt x="-5883" y="532447"/>
                    <a:pt x="1737" y="498538"/>
                  </a:cubicBezTo>
                  <a:lnTo>
                    <a:pt x="100670" y="54800"/>
                  </a:lnTo>
                  <a:cubicBezTo>
                    <a:pt x="104988" y="35750"/>
                    <a:pt x="116545" y="19621"/>
                    <a:pt x="133436" y="9715"/>
                  </a:cubicBezTo>
                  <a:cubicBezTo>
                    <a:pt x="150327" y="-191"/>
                    <a:pt x="170012" y="-2604"/>
                    <a:pt x="188808" y="2857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2" name="Freeform 32"/>
            <p:cNvSpPr/>
            <p:nvPr/>
          </p:nvSpPr>
          <p:spPr>
            <a:xfrm>
              <a:off x="586105" y="752763"/>
              <a:ext cx="1479754" cy="1144905"/>
            </a:xfrm>
            <a:custGeom>
              <a:avLst/>
              <a:gdLst/>
              <a:ahLst/>
              <a:cxnLst/>
              <a:rect l="l" t="t" r="r" b="b"/>
              <a:pathLst>
                <a:path w="1479754" h="1144905">
                  <a:moveTo>
                    <a:pt x="1475740" y="626203"/>
                  </a:moveTo>
                  <a:lnTo>
                    <a:pt x="1438021" y="692497"/>
                  </a:lnTo>
                  <a:lnTo>
                    <a:pt x="1085850" y="491583"/>
                  </a:lnTo>
                  <a:cubicBezTo>
                    <a:pt x="1069975" y="482566"/>
                    <a:pt x="1049782" y="488027"/>
                    <a:pt x="1040638" y="503902"/>
                  </a:cubicBezTo>
                  <a:cubicBezTo>
                    <a:pt x="1031494" y="519777"/>
                    <a:pt x="1037082" y="539970"/>
                    <a:pt x="1052957" y="549114"/>
                  </a:cubicBezTo>
                  <a:lnTo>
                    <a:pt x="1404620" y="749774"/>
                  </a:lnTo>
                  <a:lnTo>
                    <a:pt x="1349121" y="847564"/>
                  </a:lnTo>
                  <a:lnTo>
                    <a:pt x="997458" y="646904"/>
                  </a:lnTo>
                  <a:cubicBezTo>
                    <a:pt x="981583" y="637887"/>
                    <a:pt x="961390" y="643348"/>
                    <a:pt x="952373" y="659223"/>
                  </a:cubicBezTo>
                  <a:cubicBezTo>
                    <a:pt x="943356" y="675098"/>
                    <a:pt x="948817" y="695291"/>
                    <a:pt x="964692" y="704435"/>
                  </a:cubicBezTo>
                  <a:lnTo>
                    <a:pt x="1316355" y="905095"/>
                  </a:lnTo>
                  <a:lnTo>
                    <a:pt x="1260983" y="1002504"/>
                  </a:lnTo>
                  <a:lnTo>
                    <a:pt x="909447" y="801971"/>
                  </a:lnTo>
                  <a:cubicBezTo>
                    <a:pt x="893572" y="792827"/>
                    <a:pt x="873379" y="798415"/>
                    <a:pt x="864235" y="814290"/>
                  </a:cubicBezTo>
                  <a:cubicBezTo>
                    <a:pt x="855091" y="830165"/>
                    <a:pt x="860679" y="850358"/>
                    <a:pt x="876554" y="859375"/>
                  </a:cubicBezTo>
                  <a:lnTo>
                    <a:pt x="1228217" y="1060035"/>
                  </a:lnTo>
                  <a:lnTo>
                    <a:pt x="1189736" y="1127853"/>
                  </a:lnTo>
                  <a:cubicBezTo>
                    <a:pt x="1185291" y="1135727"/>
                    <a:pt x="1177925" y="1141442"/>
                    <a:pt x="1169162" y="1143728"/>
                  </a:cubicBezTo>
                  <a:cubicBezTo>
                    <a:pt x="1160399" y="1146014"/>
                    <a:pt x="1151255" y="1144998"/>
                    <a:pt x="1143381" y="1140426"/>
                  </a:cubicBezTo>
                  <a:lnTo>
                    <a:pt x="918464" y="1010886"/>
                  </a:lnTo>
                  <a:cubicBezTo>
                    <a:pt x="918464" y="1010886"/>
                    <a:pt x="918337" y="1010886"/>
                    <a:pt x="918337" y="1010886"/>
                  </a:cubicBezTo>
                  <a:cubicBezTo>
                    <a:pt x="918337" y="1010886"/>
                    <a:pt x="918337" y="1010886"/>
                    <a:pt x="918210" y="1010759"/>
                  </a:cubicBezTo>
                  <a:lnTo>
                    <a:pt x="764032" y="923129"/>
                  </a:lnTo>
                  <a:cubicBezTo>
                    <a:pt x="763651" y="923002"/>
                    <a:pt x="763397" y="922621"/>
                    <a:pt x="763016" y="922494"/>
                  </a:cubicBezTo>
                  <a:lnTo>
                    <a:pt x="653288" y="860137"/>
                  </a:lnTo>
                  <a:cubicBezTo>
                    <a:pt x="640461" y="852771"/>
                    <a:pt x="625856" y="848961"/>
                    <a:pt x="611251" y="848961"/>
                  </a:cubicBezTo>
                  <a:cubicBezTo>
                    <a:pt x="583819" y="848961"/>
                    <a:pt x="558292" y="862169"/>
                    <a:pt x="542417" y="884013"/>
                  </a:cubicBezTo>
                  <a:lnTo>
                    <a:pt x="460121" y="837150"/>
                  </a:lnTo>
                  <a:cubicBezTo>
                    <a:pt x="447294" y="829911"/>
                    <a:pt x="432689" y="825974"/>
                    <a:pt x="418084" y="825974"/>
                  </a:cubicBezTo>
                  <a:cubicBezTo>
                    <a:pt x="394843" y="825974"/>
                    <a:pt x="372872" y="835499"/>
                    <a:pt x="356997" y="851755"/>
                  </a:cubicBezTo>
                  <a:lnTo>
                    <a:pt x="273685" y="804384"/>
                  </a:lnTo>
                  <a:cubicBezTo>
                    <a:pt x="260858" y="797145"/>
                    <a:pt x="246253" y="793208"/>
                    <a:pt x="231648" y="793208"/>
                  </a:cubicBezTo>
                  <a:cubicBezTo>
                    <a:pt x="207137" y="793208"/>
                    <a:pt x="183896" y="803876"/>
                    <a:pt x="167894" y="821783"/>
                  </a:cubicBezTo>
                  <a:lnTo>
                    <a:pt x="0" y="755997"/>
                  </a:lnTo>
                  <a:lnTo>
                    <a:pt x="126873" y="163669"/>
                  </a:lnTo>
                  <a:lnTo>
                    <a:pt x="174371" y="177639"/>
                  </a:lnTo>
                  <a:cubicBezTo>
                    <a:pt x="175006" y="177766"/>
                    <a:pt x="175641" y="178020"/>
                    <a:pt x="176276" y="178147"/>
                  </a:cubicBezTo>
                  <a:cubicBezTo>
                    <a:pt x="210820" y="186021"/>
                    <a:pt x="246761" y="180814"/>
                    <a:pt x="277622" y="163415"/>
                  </a:cubicBezTo>
                  <a:lnTo>
                    <a:pt x="549402" y="9745"/>
                  </a:lnTo>
                  <a:cubicBezTo>
                    <a:pt x="570484" y="-2193"/>
                    <a:pt x="596011" y="-3209"/>
                    <a:pt x="617982" y="6951"/>
                  </a:cubicBezTo>
                  <a:cubicBezTo>
                    <a:pt x="619252" y="7586"/>
                    <a:pt x="620649" y="8094"/>
                    <a:pt x="622046" y="8475"/>
                  </a:cubicBezTo>
                  <a:lnTo>
                    <a:pt x="671830" y="23842"/>
                  </a:lnTo>
                  <a:lnTo>
                    <a:pt x="565912" y="86326"/>
                  </a:lnTo>
                  <a:cubicBezTo>
                    <a:pt x="542290" y="100169"/>
                    <a:pt x="525399" y="122394"/>
                    <a:pt x="518160" y="148810"/>
                  </a:cubicBezTo>
                  <a:lnTo>
                    <a:pt x="445262" y="414367"/>
                  </a:lnTo>
                  <a:cubicBezTo>
                    <a:pt x="429006" y="473803"/>
                    <a:pt x="460248" y="534890"/>
                    <a:pt x="517906" y="556607"/>
                  </a:cubicBezTo>
                  <a:lnTo>
                    <a:pt x="560705" y="572609"/>
                  </a:lnTo>
                  <a:cubicBezTo>
                    <a:pt x="591947" y="584293"/>
                    <a:pt x="626872" y="582261"/>
                    <a:pt x="656463" y="566894"/>
                  </a:cubicBezTo>
                  <a:cubicBezTo>
                    <a:pt x="686054" y="551527"/>
                    <a:pt x="708025" y="524349"/>
                    <a:pt x="716534" y="492091"/>
                  </a:cubicBezTo>
                  <a:lnTo>
                    <a:pt x="769620" y="291939"/>
                  </a:lnTo>
                  <a:cubicBezTo>
                    <a:pt x="772414" y="281652"/>
                    <a:pt x="779399" y="272762"/>
                    <a:pt x="788797" y="267809"/>
                  </a:cubicBezTo>
                  <a:lnTo>
                    <a:pt x="880364" y="219549"/>
                  </a:lnTo>
                  <a:lnTo>
                    <a:pt x="1462151" y="579848"/>
                  </a:lnTo>
                  <a:cubicBezTo>
                    <a:pt x="1462405" y="579975"/>
                    <a:pt x="1462659" y="580229"/>
                    <a:pt x="1462913" y="580356"/>
                  </a:cubicBezTo>
                  <a:cubicBezTo>
                    <a:pt x="1478915" y="589627"/>
                    <a:pt x="1484503" y="610201"/>
                    <a:pt x="1475359" y="626330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3" name="Freeform 33"/>
            <p:cNvSpPr/>
            <p:nvPr/>
          </p:nvSpPr>
          <p:spPr>
            <a:xfrm>
              <a:off x="880237" y="1645031"/>
              <a:ext cx="213868" cy="253492"/>
            </a:xfrm>
            <a:custGeom>
              <a:avLst/>
              <a:gdLst/>
              <a:ahLst/>
              <a:cxnLst/>
              <a:rect l="l" t="t" r="r" b="b"/>
              <a:pathLst>
                <a:path w="213868" h="253492">
                  <a:moveTo>
                    <a:pt x="133096" y="2540"/>
                  </a:moveTo>
                  <a:cubicBezTo>
                    <a:pt x="130175" y="889"/>
                    <a:pt x="127000" y="0"/>
                    <a:pt x="123698" y="0"/>
                  </a:cubicBezTo>
                  <a:cubicBezTo>
                    <a:pt x="116840" y="0"/>
                    <a:pt x="110490" y="3683"/>
                    <a:pt x="107061" y="9652"/>
                  </a:cubicBezTo>
                  <a:lnTo>
                    <a:pt x="101981" y="18542"/>
                  </a:lnTo>
                  <a:cubicBezTo>
                    <a:pt x="101727" y="18923"/>
                    <a:pt x="101600" y="19431"/>
                    <a:pt x="101346" y="19812"/>
                  </a:cubicBezTo>
                  <a:lnTo>
                    <a:pt x="0" y="198120"/>
                  </a:lnTo>
                  <a:lnTo>
                    <a:pt x="97409" y="253492"/>
                  </a:lnTo>
                  <a:lnTo>
                    <a:pt x="213868" y="48514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4" name="Freeform 34"/>
            <p:cNvSpPr/>
            <p:nvPr/>
          </p:nvSpPr>
          <p:spPr>
            <a:xfrm>
              <a:off x="1093332" y="729228"/>
              <a:ext cx="1114816" cy="813949"/>
            </a:xfrm>
            <a:custGeom>
              <a:avLst/>
              <a:gdLst/>
              <a:ahLst/>
              <a:cxnLst/>
              <a:rect l="l" t="t" r="r" b="b"/>
              <a:pathLst>
                <a:path w="1114816" h="813949">
                  <a:moveTo>
                    <a:pt x="990611" y="197745"/>
                  </a:moveTo>
                  <a:lnTo>
                    <a:pt x="1114817" y="776103"/>
                  </a:lnTo>
                  <a:lnTo>
                    <a:pt x="950479" y="813949"/>
                  </a:lnTo>
                  <a:lnTo>
                    <a:pt x="966862" y="785120"/>
                  </a:lnTo>
                  <a:cubicBezTo>
                    <a:pt x="968259" y="783469"/>
                    <a:pt x="969656" y="781691"/>
                    <a:pt x="970799" y="779786"/>
                  </a:cubicBezTo>
                  <a:lnTo>
                    <a:pt x="1026044" y="682504"/>
                  </a:lnTo>
                  <a:cubicBezTo>
                    <a:pt x="1052968" y="635133"/>
                    <a:pt x="1036712" y="574300"/>
                    <a:pt x="989722" y="546741"/>
                  </a:cubicBezTo>
                  <a:lnTo>
                    <a:pt x="392187" y="176663"/>
                  </a:lnTo>
                  <a:cubicBezTo>
                    <a:pt x="391933" y="176536"/>
                    <a:pt x="391679" y="176409"/>
                    <a:pt x="391425" y="176282"/>
                  </a:cubicBezTo>
                  <a:cubicBezTo>
                    <a:pt x="390917" y="176028"/>
                    <a:pt x="390282" y="175647"/>
                    <a:pt x="389774" y="175393"/>
                  </a:cubicBezTo>
                  <a:cubicBezTo>
                    <a:pt x="389266" y="175139"/>
                    <a:pt x="388758" y="175012"/>
                    <a:pt x="388377" y="174758"/>
                  </a:cubicBezTo>
                  <a:cubicBezTo>
                    <a:pt x="387996" y="174504"/>
                    <a:pt x="387488" y="174377"/>
                    <a:pt x="386980" y="174123"/>
                  </a:cubicBezTo>
                  <a:cubicBezTo>
                    <a:pt x="386472" y="173869"/>
                    <a:pt x="385837" y="173742"/>
                    <a:pt x="385329" y="173488"/>
                  </a:cubicBezTo>
                  <a:cubicBezTo>
                    <a:pt x="384948" y="173361"/>
                    <a:pt x="384440" y="173234"/>
                    <a:pt x="384059" y="173107"/>
                  </a:cubicBezTo>
                  <a:cubicBezTo>
                    <a:pt x="383424" y="172853"/>
                    <a:pt x="382789" y="172726"/>
                    <a:pt x="382281" y="172599"/>
                  </a:cubicBezTo>
                  <a:cubicBezTo>
                    <a:pt x="381773" y="172472"/>
                    <a:pt x="381392" y="172345"/>
                    <a:pt x="381011" y="172345"/>
                  </a:cubicBezTo>
                  <a:cubicBezTo>
                    <a:pt x="380376" y="172218"/>
                    <a:pt x="379868" y="172091"/>
                    <a:pt x="379233" y="172091"/>
                  </a:cubicBezTo>
                  <a:cubicBezTo>
                    <a:pt x="378598" y="172091"/>
                    <a:pt x="378217" y="171964"/>
                    <a:pt x="377709" y="171964"/>
                  </a:cubicBezTo>
                  <a:cubicBezTo>
                    <a:pt x="377201" y="171964"/>
                    <a:pt x="376566" y="171837"/>
                    <a:pt x="376058" y="171837"/>
                  </a:cubicBezTo>
                  <a:lnTo>
                    <a:pt x="374407" y="171837"/>
                  </a:lnTo>
                  <a:cubicBezTo>
                    <a:pt x="373899" y="171837"/>
                    <a:pt x="373518" y="171837"/>
                    <a:pt x="373010" y="171837"/>
                  </a:cubicBezTo>
                  <a:cubicBezTo>
                    <a:pt x="372502" y="171837"/>
                    <a:pt x="371740" y="171964"/>
                    <a:pt x="371105" y="171964"/>
                  </a:cubicBezTo>
                  <a:cubicBezTo>
                    <a:pt x="370724" y="172091"/>
                    <a:pt x="370216" y="172091"/>
                    <a:pt x="369835" y="172218"/>
                  </a:cubicBezTo>
                  <a:cubicBezTo>
                    <a:pt x="369200" y="172345"/>
                    <a:pt x="368565" y="172472"/>
                    <a:pt x="367930" y="172599"/>
                  </a:cubicBezTo>
                  <a:cubicBezTo>
                    <a:pt x="367422" y="172726"/>
                    <a:pt x="367041" y="172853"/>
                    <a:pt x="366660" y="172980"/>
                  </a:cubicBezTo>
                  <a:cubicBezTo>
                    <a:pt x="366025" y="173107"/>
                    <a:pt x="365517" y="173234"/>
                    <a:pt x="364882" y="173361"/>
                  </a:cubicBezTo>
                  <a:cubicBezTo>
                    <a:pt x="364247" y="173488"/>
                    <a:pt x="363866" y="173742"/>
                    <a:pt x="363358" y="173869"/>
                  </a:cubicBezTo>
                  <a:cubicBezTo>
                    <a:pt x="362850" y="173996"/>
                    <a:pt x="362342" y="174250"/>
                    <a:pt x="361961" y="174504"/>
                  </a:cubicBezTo>
                  <a:cubicBezTo>
                    <a:pt x="361326" y="174758"/>
                    <a:pt x="360691" y="175012"/>
                    <a:pt x="360183" y="175393"/>
                  </a:cubicBezTo>
                  <a:cubicBezTo>
                    <a:pt x="359929" y="175520"/>
                    <a:pt x="359675" y="175647"/>
                    <a:pt x="359421" y="175774"/>
                  </a:cubicBezTo>
                  <a:lnTo>
                    <a:pt x="250963" y="232924"/>
                  </a:lnTo>
                  <a:cubicBezTo>
                    <a:pt x="225182" y="246513"/>
                    <a:pt x="206132" y="270389"/>
                    <a:pt x="198639" y="298583"/>
                  </a:cubicBezTo>
                  <a:lnTo>
                    <a:pt x="145426" y="498608"/>
                  </a:lnTo>
                  <a:cubicBezTo>
                    <a:pt x="141616" y="512959"/>
                    <a:pt x="132218" y="524770"/>
                    <a:pt x="119010" y="531628"/>
                  </a:cubicBezTo>
                  <a:cubicBezTo>
                    <a:pt x="105802" y="538486"/>
                    <a:pt x="90816" y="539375"/>
                    <a:pt x="76719" y="534168"/>
                  </a:cubicBezTo>
                  <a:lnTo>
                    <a:pt x="33920" y="518166"/>
                  </a:lnTo>
                  <a:cubicBezTo>
                    <a:pt x="8520" y="508641"/>
                    <a:pt x="-5323" y="481717"/>
                    <a:pt x="1916" y="455428"/>
                  </a:cubicBezTo>
                  <a:lnTo>
                    <a:pt x="74814" y="189871"/>
                  </a:lnTo>
                  <a:cubicBezTo>
                    <a:pt x="77481" y="180219"/>
                    <a:pt x="83704" y="171964"/>
                    <a:pt x="92340" y="167011"/>
                  </a:cubicBezTo>
                  <a:lnTo>
                    <a:pt x="262266" y="66808"/>
                  </a:lnTo>
                  <a:lnTo>
                    <a:pt x="367041" y="9277"/>
                  </a:lnTo>
                  <a:cubicBezTo>
                    <a:pt x="390155" y="-3423"/>
                    <a:pt x="418603" y="-3042"/>
                    <a:pt x="441209" y="10166"/>
                  </a:cubicBezTo>
                  <a:lnTo>
                    <a:pt x="774965" y="209048"/>
                  </a:lnTo>
                  <a:cubicBezTo>
                    <a:pt x="804556" y="226447"/>
                    <a:pt x="839481" y="232416"/>
                    <a:pt x="873263" y="226066"/>
                  </a:cubicBezTo>
                  <a:cubicBezTo>
                    <a:pt x="873771" y="225939"/>
                    <a:pt x="874279" y="225812"/>
                    <a:pt x="874787" y="225685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5" name="Freeform 35"/>
            <p:cNvSpPr/>
            <p:nvPr/>
          </p:nvSpPr>
          <p:spPr>
            <a:xfrm>
              <a:off x="2135378" y="898304"/>
              <a:ext cx="240571" cy="595089"/>
            </a:xfrm>
            <a:custGeom>
              <a:avLst/>
              <a:gdLst/>
              <a:ahLst/>
              <a:cxnLst/>
              <a:rect l="l" t="t" r="r" b="b"/>
              <a:pathLst>
                <a:path w="240571" h="595089">
                  <a:moveTo>
                    <a:pt x="186309" y="580865"/>
                  </a:moveTo>
                  <a:lnTo>
                    <a:pt x="124333" y="595089"/>
                  </a:lnTo>
                  <a:lnTo>
                    <a:pt x="0" y="16223"/>
                  </a:lnTo>
                  <a:lnTo>
                    <a:pt x="61722" y="1364"/>
                  </a:lnTo>
                  <a:cubicBezTo>
                    <a:pt x="99060" y="-6129"/>
                    <a:pt x="135890" y="18001"/>
                    <a:pt x="144018" y="55339"/>
                  </a:cubicBezTo>
                  <a:lnTo>
                    <a:pt x="239014" y="497934"/>
                  </a:lnTo>
                  <a:cubicBezTo>
                    <a:pt x="247015" y="535145"/>
                    <a:pt x="223393" y="572356"/>
                    <a:pt x="186309" y="580865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6" name="Freeform 36"/>
            <p:cNvSpPr/>
            <p:nvPr/>
          </p:nvSpPr>
          <p:spPr>
            <a:xfrm>
              <a:off x="1191514" y="1749552"/>
              <a:ext cx="251333" cy="318135"/>
            </a:xfrm>
            <a:custGeom>
              <a:avLst/>
              <a:gdLst/>
              <a:ahLst/>
              <a:cxnLst/>
              <a:rect l="l" t="t" r="r" b="b"/>
              <a:pathLst>
                <a:path w="251333" h="318135">
                  <a:moveTo>
                    <a:pt x="0" y="270637"/>
                  </a:moveTo>
                  <a:lnTo>
                    <a:pt x="78359" y="315214"/>
                  </a:lnTo>
                  <a:cubicBezTo>
                    <a:pt x="81788" y="317119"/>
                    <a:pt x="85344" y="318135"/>
                    <a:pt x="89154" y="318135"/>
                  </a:cubicBezTo>
                  <a:cubicBezTo>
                    <a:pt x="97155" y="318135"/>
                    <a:pt x="104521" y="313817"/>
                    <a:pt x="108331" y="306959"/>
                  </a:cubicBezTo>
                  <a:lnTo>
                    <a:pt x="251333" y="55372"/>
                  </a:lnTo>
                  <a:lnTo>
                    <a:pt x="153797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7" name="Freeform 37"/>
            <p:cNvSpPr/>
            <p:nvPr/>
          </p:nvSpPr>
          <p:spPr>
            <a:xfrm>
              <a:off x="1036193" y="1668018"/>
              <a:ext cx="251333" cy="319278"/>
            </a:xfrm>
            <a:custGeom>
              <a:avLst/>
              <a:gdLst/>
              <a:ahLst/>
              <a:cxnLst/>
              <a:rect l="l" t="t" r="r" b="b"/>
              <a:pathLst>
                <a:path w="251333" h="319278">
                  <a:moveTo>
                    <a:pt x="170434" y="2540"/>
                  </a:moveTo>
                  <a:cubicBezTo>
                    <a:pt x="167513" y="889"/>
                    <a:pt x="164338" y="0"/>
                    <a:pt x="161036" y="0"/>
                  </a:cubicBezTo>
                  <a:cubicBezTo>
                    <a:pt x="154178" y="0"/>
                    <a:pt x="147828" y="3683"/>
                    <a:pt x="144399" y="9652"/>
                  </a:cubicBezTo>
                  <a:lnTo>
                    <a:pt x="0" y="263906"/>
                  </a:lnTo>
                  <a:lnTo>
                    <a:pt x="97536" y="319278"/>
                  </a:lnTo>
                  <a:lnTo>
                    <a:pt x="251333" y="48514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8" name="Freeform 38"/>
            <p:cNvSpPr/>
            <p:nvPr/>
          </p:nvSpPr>
          <p:spPr>
            <a:xfrm>
              <a:off x="2130681" y="814578"/>
              <a:ext cx="358225" cy="750951"/>
            </a:xfrm>
            <a:custGeom>
              <a:avLst/>
              <a:gdLst/>
              <a:ahLst/>
              <a:cxnLst/>
              <a:rect l="l" t="t" r="r" b="b"/>
              <a:pathLst>
                <a:path w="358225" h="750951">
                  <a:moveTo>
                    <a:pt x="322959" y="721360"/>
                  </a:moveTo>
                  <a:lnTo>
                    <a:pt x="189736" y="749935"/>
                  </a:lnTo>
                  <a:cubicBezTo>
                    <a:pt x="186561" y="750570"/>
                    <a:pt x="183513" y="750951"/>
                    <a:pt x="180338" y="750951"/>
                  </a:cubicBezTo>
                  <a:cubicBezTo>
                    <a:pt x="159891" y="750951"/>
                    <a:pt x="141476" y="736727"/>
                    <a:pt x="137031" y="715772"/>
                  </a:cubicBezTo>
                  <a:lnTo>
                    <a:pt x="129157" y="678815"/>
                  </a:lnTo>
                  <a:lnTo>
                    <a:pt x="4824" y="99949"/>
                  </a:lnTo>
                  <a:lnTo>
                    <a:pt x="1014" y="82296"/>
                  </a:lnTo>
                  <a:cubicBezTo>
                    <a:pt x="-4193" y="58293"/>
                    <a:pt x="11174" y="34671"/>
                    <a:pt x="35177" y="29591"/>
                  </a:cubicBezTo>
                  <a:lnTo>
                    <a:pt x="168400" y="1016"/>
                  </a:lnTo>
                  <a:cubicBezTo>
                    <a:pt x="171575" y="381"/>
                    <a:pt x="174623" y="0"/>
                    <a:pt x="177798" y="0"/>
                  </a:cubicBezTo>
                  <a:cubicBezTo>
                    <a:pt x="198245" y="0"/>
                    <a:pt x="216660" y="14224"/>
                    <a:pt x="221232" y="35052"/>
                  </a:cubicBezTo>
                  <a:lnTo>
                    <a:pt x="357249" y="668528"/>
                  </a:lnTo>
                  <a:cubicBezTo>
                    <a:pt x="362329" y="692531"/>
                    <a:pt x="347089" y="716153"/>
                    <a:pt x="323086" y="721233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39" name="Freeform 39"/>
            <p:cNvSpPr/>
            <p:nvPr/>
          </p:nvSpPr>
          <p:spPr>
            <a:xfrm>
              <a:off x="308098" y="802513"/>
              <a:ext cx="358612" cy="752856"/>
            </a:xfrm>
            <a:custGeom>
              <a:avLst/>
              <a:gdLst/>
              <a:ahLst/>
              <a:cxnLst/>
              <a:rect l="l" t="t" r="r" b="b"/>
              <a:pathLst>
                <a:path w="358612" h="752856">
                  <a:moveTo>
                    <a:pt x="357509" y="82296"/>
                  </a:moveTo>
                  <a:lnTo>
                    <a:pt x="353953" y="98933"/>
                  </a:lnTo>
                  <a:lnTo>
                    <a:pt x="227715" y="687070"/>
                  </a:lnTo>
                  <a:lnTo>
                    <a:pt x="221111" y="717804"/>
                  </a:lnTo>
                  <a:cubicBezTo>
                    <a:pt x="216666" y="738632"/>
                    <a:pt x="198251" y="752856"/>
                    <a:pt x="177677" y="752856"/>
                  </a:cubicBezTo>
                  <a:cubicBezTo>
                    <a:pt x="174629" y="752856"/>
                    <a:pt x="171454" y="752602"/>
                    <a:pt x="168279" y="751840"/>
                  </a:cubicBezTo>
                  <a:lnTo>
                    <a:pt x="35056" y="723265"/>
                  </a:lnTo>
                  <a:cubicBezTo>
                    <a:pt x="11053" y="718058"/>
                    <a:pt x="-4187" y="694436"/>
                    <a:pt x="1020" y="670560"/>
                  </a:cubicBezTo>
                  <a:lnTo>
                    <a:pt x="137418" y="35052"/>
                  </a:lnTo>
                  <a:cubicBezTo>
                    <a:pt x="141863" y="14224"/>
                    <a:pt x="160278" y="0"/>
                    <a:pt x="180852" y="0"/>
                  </a:cubicBezTo>
                  <a:cubicBezTo>
                    <a:pt x="183900" y="0"/>
                    <a:pt x="187075" y="254"/>
                    <a:pt x="190250" y="1016"/>
                  </a:cubicBezTo>
                  <a:lnTo>
                    <a:pt x="323473" y="29718"/>
                  </a:lnTo>
                  <a:cubicBezTo>
                    <a:pt x="347476" y="34798"/>
                    <a:pt x="362716" y="58420"/>
                    <a:pt x="357636" y="82423"/>
                  </a:cubicBezTo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0" name="Freeform 40"/>
            <p:cNvSpPr/>
            <p:nvPr/>
          </p:nvSpPr>
          <p:spPr>
            <a:xfrm>
              <a:off x="1500305" y="1489809"/>
              <a:ext cx="1227175" cy="1236678"/>
            </a:xfrm>
            <a:custGeom>
              <a:avLst/>
              <a:gdLst/>
              <a:ahLst/>
              <a:cxnLst/>
              <a:rect l="l" t="t" r="r" b="b"/>
              <a:pathLst>
                <a:path w="1227175" h="1236678">
                  <a:moveTo>
                    <a:pt x="162379" y="1147600"/>
                  </a:moveTo>
                  <a:cubicBezTo>
                    <a:pt x="162633" y="1147600"/>
                    <a:pt x="162887" y="1147473"/>
                    <a:pt x="163141" y="1147473"/>
                  </a:cubicBezTo>
                  <a:cubicBezTo>
                    <a:pt x="181556" y="1143536"/>
                    <a:pt x="199717" y="1155347"/>
                    <a:pt x="203654" y="1173762"/>
                  </a:cubicBezTo>
                  <a:cubicBezTo>
                    <a:pt x="207591" y="1192177"/>
                    <a:pt x="195780" y="1210338"/>
                    <a:pt x="177365" y="1214275"/>
                  </a:cubicBezTo>
                  <a:cubicBezTo>
                    <a:pt x="177111" y="1214275"/>
                    <a:pt x="176857" y="1214402"/>
                    <a:pt x="176603" y="1214402"/>
                  </a:cubicBezTo>
                  <a:cubicBezTo>
                    <a:pt x="158188" y="1218339"/>
                    <a:pt x="140027" y="1206528"/>
                    <a:pt x="136217" y="1188113"/>
                  </a:cubicBezTo>
                  <a:cubicBezTo>
                    <a:pt x="132407" y="1169698"/>
                    <a:pt x="144091" y="1151537"/>
                    <a:pt x="162506" y="1147727"/>
                  </a:cubicBezTo>
                  <a:close/>
                  <a:moveTo>
                    <a:pt x="291284" y="1113183"/>
                  </a:moveTo>
                  <a:cubicBezTo>
                    <a:pt x="291538" y="1113056"/>
                    <a:pt x="291792" y="1113056"/>
                    <a:pt x="292046" y="1112929"/>
                  </a:cubicBezTo>
                  <a:cubicBezTo>
                    <a:pt x="309953" y="1107087"/>
                    <a:pt x="329257" y="1116866"/>
                    <a:pt x="335099" y="1134773"/>
                  </a:cubicBezTo>
                  <a:cubicBezTo>
                    <a:pt x="340941" y="1152680"/>
                    <a:pt x="331162" y="1171984"/>
                    <a:pt x="313255" y="1177826"/>
                  </a:cubicBezTo>
                  <a:cubicBezTo>
                    <a:pt x="313001" y="1177953"/>
                    <a:pt x="312747" y="1177953"/>
                    <a:pt x="312493" y="1178080"/>
                  </a:cubicBezTo>
                  <a:cubicBezTo>
                    <a:pt x="294586" y="1183922"/>
                    <a:pt x="275282" y="1174143"/>
                    <a:pt x="269440" y="1156236"/>
                  </a:cubicBezTo>
                  <a:cubicBezTo>
                    <a:pt x="263598" y="1138329"/>
                    <a:pt x="273377" y="1119025"/>
                    <a:pt x="291284" y="1113183"/>
                  </a:cubicBezTo>
                  <a:close/>
                  <a:moveTo>
                    <a:pt x="415617" y="1065177"/>
                  </a:moveTo>
                  <a:cubicBezTo>
                    <a:pt x="415871" y="1065050"/>
                    <a:pt x="416125" y="1064923"/>
                    <a:pt x="416379" y="1064923"/>
                  </a:cubicBezTo>
                  <a:cubicBezTo>
                    <a:pt x="433524" y="1057176"/>
                    <a:pt x="453717" y="1064923"/>
                    <a:pt x="461464" y="1082068"/>
                  </a:cubicBezTo>
                  <a:cubicBezTo>
                    <a:pt x="469211" y="1099213"/>
                    <a:pt x="461464" y="1119406"/>
                    <a:pt x="444319" y="1127153"/>
                  </a:cubicBezTo>
                  <a:cubicBezTo>
                    <a:pt x="444065" y="1127280"/>
                    <a:pt x="443811" y="1127407"/>
                    <a:pt x="443557" y="1127534"/>
                  </a:cubicBezTo>
                  <a:cubicBezTo>
                    <a:pt x="426412" y="1135281"/>
                    <a:pt x="406219" y="1127534"/>
                    <a:pt x="398472" y="1110389"/>
                  </a:cubicBezTo>
                  <a:cubicBezTo>
                    <a:pt x="390725" y="1093244"/>
                    <a:pt x="398472" y="1073051"/>
                    <a:pt x="415617" y="1065304"/>
                  </a:cubicBezTo>
                  <a:close/>
                  <a:moveTo>
                    <a:pt x="534235" y="1004471"/>
                  </a:moveTo>
                  <a:cubicBezTo>
                    <a:pt x="534489" y="1004344"/>
                    <a:pt x="534616" y="1004217"/>
                    <a:pt x="534870" y="1004090"/>
                  </a:cubicBezTo>
                  <a:cubicBezTo>
                    <a:pt x="551126" y="994565"/>
                    <a:pt x="572081" y="1000153"/>
                    <a:pt x="581479" y="1016409"/>
                  </a:cubicBezTo>
                  <a:cubicBezTo>
                    <a:pt x="590877" y="1032665"/>
                    <a:pt x="585416" y="1053620"/>
                    <a:pt x="569160" y="1063018"/>
                  </a:cubicBezTo>
                  <a:cubicBezTo>
                    <a:pt x="568906" y="1063145"/>
                    <a:pt x="568652" y="1063272"/>
                    <a:pt x="568525" y="1063399"/>
                  </a:cubicBezTo>
                  <a:cubicBezTo>
                    <a:pt x="552269" y="1072924"/>
                    <a:pt x="531314" y="1067336"/>
                    <a:pt x="521916" y="1051080"/>
                  </a:cubicBezTo>
                  <a:cubicBezTo>
                    <a:pt x="512518" y="1034824"/>
                    <a:pt x="517979" y="1013869"/>
                    <a:pt x="534235" y="1004471"/>
                  </a:cubicBezTo>
                  <a:close/>
                  <a:moveTo>
                    <a:pt x="645741" y="931446"/>
                  </a:moveTo>
                  <a:cubicBezTo>
                    <a:pt x="645995" y="931319"/>
                    <a:pt x="646122" y="931192"/>
                    <a:pt x="646376" y="930938"/>
                  </a:cubicBezTo>
                  <a:cubicBezTo>
                    <a:pt x="661616" y="919762"/>
                    <a:pt x="682952" y="923064"/>
                    <a:pt x="694001" y="938304"/>
                  </a:cubicBezTo>
                  <a:cubicBezTo>
                    <a:pt x="705050" y="953544"/>
                    <a:pt x="701875" y="974880"/>
                    <a:pt x="686635" y="985929"/>
                  </a:cubicBezTo>
                  <a:cubicBezTo>
                    <a:pt x="686381" y="986056"/>
                    <a:pt x="686254" y="986310"/>
                    <a:pt x="686000" y="986437"/>
                  </a:cubicBezTo>
                  <a:cubicBezTo>
                    <a:pt x="670760" y="997613"/>
                    <a:pt x="649424" y="994311"/>
                    <a:pt x="638375" y="979071"/>
                  </a:cubicBezTo>
                  <a:cubicBezTo>
                    <a:pt x="627326" y="963831"/>
                    <a:pt x="630501" y="942495"/>
                    <a:pt x="645741" y="931446"/>
                  </a:cubicBezTo>
                  <a:close/>
                  <a:moveTo>
                    <a:pt x="749119" y="847118"/>
                  </a:moveTo>
                  <a:cubicBezTo>
                    <a:pt x="749246" y="846991"/>
                    <a:pt x="749500" y="846737"/>
                    <a:pt x="749627" y="846610"/>
                  </a:cubicBezTo>
                  <a:cubicBezTo>
                    <a:pt x="763597" y="833910"/>
                    <a:pt x="785187" y="834926"/>
                    <a:pt x="797760" y="848896"/>
                  </a:cubicBezTo>
                  <a:cubicBezTo>
                    <a:pt x="810333" y="862866"/>
                    <a:pt x="809444" y="884456"/>
                    <a:pt x="795474" y="897029"/>
                  </a:cubicBezTo>
                  <a:cubicBezTo>
                    <a:pt x="795220" y="897156"/>
                    <a:pt x="795093" y="897410"/>
                    <a:pt x="794839" y="897537"/>
                  </a:cubicBezTo>
                  <a:cubicBezTo>
                    <a:pt x="780869" y="910237"/>
                    <a:pt x="759279" y="909094"/>
                    <a:pt x="746706" y="895251"/>
                  </a:cubicBezTo>
                  <a:cubicBezTo>
                    <a:pt x="734133" y="881408"/>
                    <a:pt x="735149" y="859691"/>
                    <a:pt x="748992" y="847118"/>
                  </a:cubicBezTo>
                  <a:close/>
                  <a:moveTo>
                    <a:pt x="842972" y="752503"/>
                  </a:moveTo>
                  <a:cubicBezTo>
                    <a:pt x="843099" y="752249"/>
                    <a:pt x="843353" y="752122"/>
                    <a:pt x="843480" y="751868"/>
                  </a:cubicBezTo>
                  <a:cubicBezTo>
                    <a:pt x="856053" y="737771"/>
                    <a:pt x="877516" y="736628"/>
                    <a:pt x="891613" y="749074"/>
                  </a:cubicBezTo>
                  <a:cubicBezTo>
                    <a:pt x="905710" y="761520"/>
                    <a:pt x="906853" y="783110"/>
                    <a:pt x="894407" y="797207"/>
                  </a:cubicBezTo>
                  <a:cubicBezTo>
                    <a:pt x="894280" y="797461"/>
                    <a:pt x="894026" y="797588"/>
                    <a:pt x="893899" y="797842"/>
                  </a:cubicBezTo>
                  <a:cubicBezTo>
                    <a:pt x="881326" y="811939"/>
                    <a:pt x="859736" y="813082"/>
                    <a:pt x="845766" y="800509"/>
                  </a:cubicBezTo>
                  <a:cubicBezTo>
                    <a:pt x="831796" y="787936"/>
                    <a:pt x="830526" y="766346"/>
                    <a:pt x="843099" y="752376"/>
                  </a:cubicBezTo>
                  <a:close/>
                  <a:moveTo>
                    <a:pt x="926665" y="648363"/>
                  </a:moveTo>
                  <a:cubicBezTo>
                    <a:pt x="926792" y="648109"/>
                    <a:pt x="926919" y="647982"/>
                    <a:pt x="927173" y="647728"/>
                  </a:cubicBezTo>
                  <a:cubicBezTo>
                    <a:pt x="938222" y="632488"/>
                    <a:pt x="959431" y="628932"/>
                    <a:pt x="974798" y="639981"/>
                  </a:cubicBezTo>
                  <a:cubicBezTo>
                    <a:pt x="990165" y="651030"/>
                    <a:pt x="993594" y="672239"/>
                    <a:pt x="982545" y="687606"/>
                  </a:cubicBezTo>
                  <a:cubicBezTo>
                    <a:pt x="982418" y="687860"/>
                    <a:pt x="982291" y="687987"/>
                    <a:pt x="982037" y="688241"/>
                  </a:cubicBezTo>
                  <a:cubicBezTo>
                    <a:pt x="970988" y="703481"/>
                    <a:pt x="949779" y="707037"/>
                    <a:pt x="934412" y="695988"/>
                  </a:cubicBezTo>
                  <a:cubicBezTo>
                    <a:pt x="919045" y="684939"/>
                    <a:pt x="915616" y="663730"/>
                    <a:pt x="926665" y="648363"/>
                  </a:cubicBezTo>
                  <a:close/>
                  <a:moveTo>
                    <a:pt x="998801" y="536222"/>
                  </a:moveTo>
                  <a:cubicBezTo>
                    <a:pt x="998928" y="535968"/>
                    <a:pt x="999055" y="535841"/>
                    <a:pt x="999182" y="535587"/>
                  </a:cubicBezTo>
                  <a:cubicBezTo>
                    <a:pt x="1008453" y="519204"/>
                    <a:pt x="1029281" y="513489"/>
                    <a:pt x="1045664" y="522887"/>
                  </a:cubicBezTo>
                  <a:cubicBezTo>
                    <a:pt x="1062047" y="532285"/>
                    <a:pt x="1067762" y="552986"/>
                    <a:pt x="1058364" y="569369"/>
                  </a:cubicBezTo>
                  <a:cubicBezTo>
                    <a:pt x="1058237" y="569623"/>
                    <a:pt x="1058110" y="569877"/>
                    <a:pt x="1057983" y="570131"/>
                  </a:cubicBezTo>
                  <a:cubicBezTo>
                    <a:pt x="1048585" y="586514"/>
                    <a:pt x="1027757" y="592102"/>
                    <a:pt x="1011501" y="582831"/>
                  </a:cubicBezTo>
                  <a:cubicBezTo>
                    <a:pt x="995245" y="573560"/>
                    <a:pt x="989530" y="552605"/>
                    <a:pt x="998801" y="536349"/>
                  </a:cubicBezTo>
                  <a:close/>
                  <a:moveTo>
                    <a:pt x="1058745" y="417223"/>
                  </a:moveTo>
                  <a:cubicBezTo>
                    <a:pt x="1058872" y="416969"/>
                    <a:pt x="1058999" y="416715"/>
                    <a:pt x="1058999" y="416461"/>
                  </a:cubicBezTo>
                  <a:cubicBezTo>
                    <a:pt x="1066492" y="399189"/>
                    <a:pt x="1086685" y="391315"/>
                    <a:pt x="1103957" y="398935"/>
                  </a:cubicBezTo>
                  <a:cubicBezTo>
                    <a:pt x="1121229" y="406555"/>
                    <a:pt x="1129103" y="426621"/>
                    <a:pt x="1121483" y="443893"/>
                  </a:cubicBezTo>
                  <a:cubicBezTo>
                    <a:pt x="1121356" y="444147"/>
                    <a:pt x="1121229" y="444401"/>
                    <a:pt x="1121102" y="444655"/>
                  </a:cubicBezTo>
                  <a:cubicBezTo>
                    <a:pt x="1113482" y="461927"/>
                    <a:pt x="1093416" y="469801"/>
                    <a:pt x="1076144" y="462181"/>
                  </a:cubicBezTo>
                  <a:cubicBezTo>
                    <a:pt x="1058872" y="454561"/>
                    <a:pt x="1050998" y="434495"/>
                    <a:pt x="1058618" y="417223"/>
                  </a:cubicBezTo>
                  <a:close/>
                  <a:moveTo>
                    <a:pt x="1105608" y="292509"/>
                  </a:moveTo>
                  <a:cubicBezTo>
                    <a:pt x="1105735" y="292255"/>
                    <a:pt x="1105735" y="292001"/>
                    <a:pt x="1105862" y="291747"/>
                  </a:cubicBezTo>
                  <a:cubicBezTo>
                    <a:pt x="1111577" y="273840"/>
                    <a:pt x="1130754" y="263807"/>
                    <a:pt x="1148661" y="269522"/>
                  </a:cubicBezTo>
                  <a:cubicBezTo>
                    <a:pt x="1166568" y="275237"/>
                    <a:pt x="1176601" y="294414"/>
                    <a:pt x="1170886" y="312321"/>
                  </a:cubicBezTo>
                  <a:cubicBezTo>
                    <a:pt x="1170759" y="312575"/>
                    <a:pt x="1170759" y="312829"/>
                    <a:pt x="1170632" y="313083"/>
                  </a:cubicBezTo>
                  <a:cubicBezTo>
                    <a:pt x="1164917" y="330990"/>
                    <a:pt x="1145740" y="341023"/>
                    <a:pt x="1127833" y="335308"/>
                  </a:cubicBezTo>
                  <a:cubicBezTo>
                    <a:pt x="1109926" y="329593"/>
                    <a:pt x="1099893" y="310416"/>
                    <a:pt x="1105608" y="292509"/>
                  </a:cubicBezTo>
                  <a:close/>
                  <a:moveTo>
                    <a:pt x="1139136" y="163604"/>
                  </a:moveTo>
                  <a:cubicBezTo>
                    <a:pt x="1139136" y="163350"/>
                    <a:pt x="1139263" y="163096"/>
                    <a:pt x="1139263" y="162842"/>
                  </a:cubicBezTo>
                  <a:cubicBezTo>
                    <a:pt x="1143073" y="144427"/>
                    <a:pt x="1160980" y="132489"/>
                    <a:pt x="1179522" y="136172"/>
                  </a:cubicBezTo>
                  <a:cubicBezTo>
                    <a:pt x="1198064" y="139855"/>
                    <a:pt x="1209875" y="157889"/>
                    <a:pt x="1206192" y="176431"/>
                  </a:cubicBezTo>
                  <a:cubicBezTo>
                    <a:pt x="1206192" y="176685"/>
                    <a:pt x="1206065" y="176939"/>
                    <a:pt x="1206065" y="177193"/>
                  </a:cubicBezTo>
                  <a:cubicBezTo>
                    <a:pt x="1202255" y="195608"/>
                    <a:pt x="1184348" y="207546"/>
                    <a:pt x="1165806" y="203736"/>
                  </a:cubicBezTo>
                  <a:cubicBezTo>
                    <a:pt x="1147264" y="199926"/>
                    <a:pt x="1135453" y="182019"/>
                    <a:pt x="1139263" y="163477"/>
                  </a:cubicBezTo>
                  <a:close/>
                  <a:moveTo>
                    <a:pt x="1158948" y="31651"/>
                  </a:moveTo>
                  <a:cubicBezTo>
                    <a:pt x="1158948" y="31397"/>
                    <a:pt x="1158948" y="31143"/>
                    <a:pt x="1159075" y="30889"/>
                  </a:cubicBezTo>
                  <a:cubicBezTo>
                    <a:pt x="1160853" y="12093"/>
                    <a:pt x="1177490" y="-1623"/>
                    <a:pt x="1196286" y="155"/>
                  </a:cubicBezTo>
                  <a:cubicBezTo>
                    <a:pt x="1215082" y="1933"/>
                    <a:pt x="1228798" y="18570"/>
                    <a:pt x="1227020" y="37366"/>
                  </a:cubicBezTo>
                  <a:cubicBezTo>
                    <a:pt x="1227020" y="37620"/>
                    <a:pt x="1227020" y="37874"/>
                    <a:pt x="1226893" y="38128"/>
                  </a:cubicBezTo>
                  <a:cubicBezTo>
                    <a:pt x="1225115" y="56924"/>
                    <a:pt x="1208478" y="70640"/>
                    <a:pt x="1189682" y="68862"/>
                  </a:cubicBezTo>
                  <a:cubicBezTo>
                    <a:pt x="1170886" y="67084"/>
                    <a:pt x="1157170" y="50447"/>
                    <a:pt x="1158948" y="31651"/>
                  </a:cubicBezTo>
                  <a:close/>
                  <a:moveTo>
                    <a:pt x="30553" y="1168682"/>
                  </a:moveTo>
                  <a:cubicBezTo>
                    <a:pt x="30807" y="1168682"/>
                    <a:pt x="31061" y="1168682"/>
                    <a:pt x="31315" y="1168555"/>
                  </a:cubicBezTo>
                  <a:cubicBezTo>
                    <a:pt x="49984" y="1166650"/>
                    <a:pt x="66875" y="1180239"/>
                    <a:pt x="68780" y="1198908"/>
                  </a:cubicBezTo>
                  <a:cubicBezTo>
                    <a:pt x="70685" y="1217577"/>
                    <a:pt x="57096" y="1234468"/>
                    <a:pt x="38427" y="1236373"/>
                  </a:cubicBezTo>
                  <a:cubicBezTo>
                    <a:pt x="38173" y="1236373"/>
                    <a:pt x="37919" y="1236373"/>
                    <a:pt x="37665" y="1236500"/>
                  </a:cubicBezTo>
                  <a:cubicBezTo>
                    <a:pt x="18996" y="1238405"/>
                    <a:pt x="2232" y="1224816"/>
                    <a:pt x="200" y="1206147"/>
                  </a:cubicBezTo>
                  <a:cubicBezTo>
                    <a:pt x="-1832" y="1187478"/>
                    <a:pt x="11884" y="1170714"/>
                    <a:pt x="30553" y="116868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1" name="Freeform 41"/>
            <p:cNvSpPr/>
            <p:nvPr/>
          </p:nvSpPr>
          <p:spPr>
            <a:xfrm>
              <a:off x="1489809" y="69314"/>
              <a:ext cx="1236678" cy="1227175"/>
            </a:xfrm>
            <a:custGeom>
              <a:avLst/>
              <a:gdLst/>
              <a:ahLst/>
              <a:cxnLst/>
              <a:rect l="l" t="t" r="r" b="b"/>
              <a:pathLst>
                <a:path w="1236678" h="1227175">
                  <a:moveTo>
                    <a:pt x="1147600" y="1064796"/>
                  </a:moveTo>
                  <a:cubicBezTo>
                    <a:pt x="1147600" y="1064542"/>
                    <a:pt x="1147473" y="1064288"/>
                    <a:pt x="1147473" y="1064034"/>
                  </a:cubicBezTo>
                  <a:cubicBezTo>
                    <a:pt x="1143536" y="1045619"/>
                    <a:pt x="1155347" y="1027458"/>
                    <a:pt x="1173762" y="1023521"/>
                  </a:cubicBezTo>
                  <a:cubicBezTo>
                    <a:pt x="1192177" y="1019584"/>
                    <a:pt x="1210338" y="1031395"/>
                    <a:pt x="1214275" y="1049810"/>
                  </a:cubicBezTo>
                  <a:cubicBezTo>
                    <a:pt x="1214275" y="1050064"/>
                    <a:pt x="1214402" y="1050318"/>
                    <a:pt x="1214402" y="1050572"/>
                  </a:cubicBezTo>
                  <a:cubicBezTo>
                    <a:pt x="1218339" y="1068987"/>
                    <a:pt x="1206528" y="1087148"/>
                    <a:pt x="1188113" y="1090958"/>
                  </a:cubicBezTo>
                  <a:cubicBezTo>
                    <a:pt x="1169698" y="1094768"/>
                    <a:pt x="1151537" y="1083084"/>
                    <a:pt x="1147727" y="1064669"/>
                  </a:cubicBezTo>
                  <a:close/>
                  <a:moveTo>
                    <a:pt x="1113183" y="935891"/>
                  </a:moveTo>
                  <a:cubicBezTo>
                    <a:pt x="1113056" y="935637"/>
                    <a:pt x="1113056" y="935383"/>
                    <a:pt x="1112929" y="935129"/>
                  </a:cubicBezTo>
                  <a:cubicBezTo>
                    <a:pt x="1107087" y="917222"/>
                    <a:pt x="1116866" y="897918"/>
                    <a:pt x="1134773" y="892076"/>
                  </a:cubicBezTo>
                  <a:cubicBezTo>
                    <a:pt x="1152680" y="886234"/>
                    <a:pt x="1171984" y="896013"/>
                    <a:pt x="1177826" y="913920"/>
                  </a:cubicBezTo>
                  <a:cubicBezTo>
                    <a:pt x="1177953" y="914174"/>
                    <a:pt x="1177953" y="914428"/>
                    <a:pt x="1178080" y="914682"/>
                  </a:cubicBezTo>
                  <a:cubicBezTo>
                    <a:pt x="1183922" y="932589"/>
                    <a:pt x="1174143" y="951893"/>
                    <a:pt x="1156236" y="957735"/>
                  </a:cubicBezTo>
                  <a:cubicBezTo>
                    <a:pt x="1138329" y="963577"/>
                    <a:pt x="1119025" y="953798"/>
                    <a:pt x="1113183" y="935891"/>
                  </a:cubicBezTo>
                  <a:close/>
                  <a:moveTo>
                    <a:pt x="1065177" y="811558"/>
                  </a:moveTo>
                  <a:cubicBezTo>
                    <a:pt x="1065050" y="811304"/>
                    <a:pt x="1064923" y="811050"/>
                    <a:pt x="1064923" y="810796"/>
                  </a:cubicBezTo>
                  <a:cubicBezTo>
                    <a:pt x="1057176" y="793651"/>
                    <a:pt x="1064923" y="773458"/>
                    <a:pt x="1082068" y="765711"/>
                  </a:cubicBezTo>
                  <a:cubicBezTo>
                    <a:pt x="1099213" y="757964"/>
                    <a:pt x="1119406" y="765711"/>
                    <a:pt x="1127153" y="782856"/>
                  </a:cubicBezTo>
                  <a:cubicBezTo>
                    <a:pt x="1127280" y="783110"/>
                    <a:pt x="1127407" y="783364"/>
                    <a:pt x="1127534" y="783618"/>
                  </a:cubicBezTo>
                  <a:cubicBezTo>
                    <a:pt x="1135281" y="800763"/>
                    <a:pt x="1127534" y="820956"/>
                    <a:pt x="1110389" y="828703"/>
                  </a:cubicBezTo>
                  <a:cubicBezTo>
                    <a:pt x="1093244" y="836450"/>
                    <a:pt x="1073051" y="828703"/>
                    <a:pt x="1065304" y="811558"/>
                  </a:cubicBezTo>
                  <a:close/>
                  <a:moveTo>
                    <a:pt x="1004471" y="692940"/>
                  </a:moveTo>
                  <a:cubicBezTo>
                    <a:pt x="1004344" y="692686"/>
                    <a:pt x="1004217" y="692559"/>
                    <a:pt x="1004090" y="692305"/>
                  </a:cubicBezTo>
                  <a:cubicBezTo>
                    <a:pt x="994565" y="676049"/>
                    <a:pt x="1000153" y="655094"/>
                    <a:pt x="1016409" y="645696"/>
                  </a:cubicBezTo>
                  <a:cubicBezTo>
                    <a:pt x="1032665" y="636298"/>
                    <a:pt x="1053620" y="641759"/>
                    <a:pt x="1063018" y="658015"/>
                  </a:cubicBezTo>
                  <a:cubicBezTo>
                    <a:pt x="1063145" y="658269"/>
                    <a:pt x="1063272" y="658523"/>
                    <a:pt x="1063399" y="658650"/>
                  </a:cubicBezTo>
                  <a:cubicBezTo>
                    <a:pt x="1072924" y="674906"/>
                    <a:pt x="1067336" y="695861"/>
                    <a:pt x="1051080" y="705259"/>
                  </a:cubicBezTo>
                  <a:cubicBezTo>
                    <a:pt x="1034824" y="714657"/>
                    <a:pt x="1013869" y="709196"/>
                    <a:pt x="1004471" y="692940"/>
                  </a:cubicBezTo>
                  <a:close/>
                  <a:moveTo>
                    <a:pt x="931446" y="581434"/>
                  </a:moveTo>
                  <a:cubicBezTo>
                    <a:pt x="931319" y="581180"/>
                    <a:pt x="931192" y="581053"/>
                    <a:pt x="930938" y="580799"/>
                  </a:cubicBezTo>
                  <a:cubicBezTo>
                    <a:pt x="919762" y="565559"/>
                    <a:pt x="923064" y="544223"/>
                    <a:pt x="938304" y="533174"/>
                  </a:cubicBezTo>
                  <a:cubicBezTo>
                    <a:pt x="953544" y="522125"/>
                    <a:pt x="974880" y="525300"/>
                    <a:pt x="985929" y="540540"/>
                  </a:cubicBezTo>
                  <a:cubicBezTo>
                    <a:pt x="986056" y="540794"/>
                    <a:pt x="986310" y="540921"/>
                    <a:pt x="986437" y="541175"/>
                  </a:cubicBezTo>
                  <a:cubicBezTo>
                    <a:pt x="997613" y="556415"/>
                    <a:pt x="994311" y="577751"/>
                    <a:pt x="979071" y="588800"/>
                  </a:cubicBezTo>
                  <a:cubicBezTo>
                    <a:pt x="963831" y="599849"/>
                    <a:pt x="942495" y="596674"/>
                    <a:pt x="931446" y="581434"/>
                  </a:cubicBezTo>
                  <a:close/>
                  <a:moveTo>
                    <a:pt x="847118" y="478056"/>
                  </a:moveTo>
                  <a:cubicBezTo>
                    <a:pt x="846991" y="477929"/>
                    <a:pt x="846737" y="477675"/>
                    <a:pt x="846610" y="477548"/>
                  </a:cubicBezTo>
                  <a:cubicBezTo>
                    <a:pt x="833910" y="463578"/>
                    <a:pt x="834926" y="441988"/>
                    <a:pt x="848896" y="429415"/>
                  </a:cubicBezTo>
                  <a:cubicBezTo>
                    <a:pt x="862866" y="416842"/>
                    <a:pt x="884456" y="417731"/>
                    <a:pt x="897029" y="431701"/>
                  </a:cubicBezTo>
                  <a:cubicBezTo>
                    <a:pt x="897156" y="431955"/>
                    <a:pt x="897410" y="432082"/>
                    <a:pt x="897537" y="432336"/>
                  </a:cubicBezTo>
                  <a:cubicBezTo>
                    <a:pt x="910237" y="446306"/>
                    <a:pt x="909094" y="467896"/>
                    <a:pt x="895251" y="480469"/>
                  </a:cubicBezTo>
                  <a:cubicBezTo>
                    <a:pt x="881408" y="493042"/>
                    <a:pt x="859691" y="492026"/>
                    <a:pt x="847118" y="478183"/>
                  </a:cubicBezTo>
                  <a:close/>
                  <a:moveTo>
                    <a:pt x="752503" y="384203"/>
                  </a:moveTo>
                  <a:cubicBezTo>
                    <a:pt x="752249" y="384076"/>
                    <a:pt x="752122" y="383822"/>
                    <a:pt x="751868" y="383695"/>
                  </a:cubicBezTo>
                  <a:cubicBezTo>
                    <a:pt x="737771" y="371122"/>
                    <a:pt x="736628" y="349659"/>
                    <a:pt x="749074" y="335562"/>
                  </a:cubicBezTo>
                  <a:cubicBezTo>
                    <a:pt x="761520" y="321465"/>
                    <a:pt x="783110" y="320322"/>
                    <a:pt x="797207" y="332768"/>
                  </a:cubicBezTo>
                  <a:cubicBezTo>
                    <a:pt x="797461" y="332895"/>
                    <a:pt x="797588" y="333149"/>
                    <a:pt x="797842" y="333276"/>
                  </a:cubicBezTo>
                  <a:cubicBezTo>
                    <a:pt x="811939" y="345849"/>
                    <a:pt x="813082" y="367439"/>
                    <a:pt x="800509" y="381409"/>
                  </a:cubicBezTo>
                  <a:cubicBezTo>
                    <a:pt x="787936" y="395379"/>
                    <a:pt x="766346" y="396649"/>
                    <a:pt x="752376" y="384076"/>
                  </a:cubicBezTo>
                  <a:close/>
                  <a:moveTo>
                    <a:pt x="648363" y="300510"/>
                  </a:moveTo>
                  <a:cubicBezTo>
                    <a:pt x="648109" y="300383"/>
                    <a:pt x="647982" y="300256"/>
                    <a:pt x="647728" y="300002"/>
                  </a:cubicBezTo>
                  <a:cubicBezTo>
                    <a:pt x="632488" y="288953"/>
                    <a:pt x="628932" y="267744"/>
                    <a:pt x="639981" y="252377"/>
                  </a:cubicBezTo>
                  <a:cubicBezTo>
                    <a:pt x="651030" y="237010"/>
                    <a:pt x="672239" y="233581"/>
                    <a:pt x="687606" y="244630"/>
                  </a:cubicBezTo>
                  <a:cubicBezTo>
                    <a:pt x="687860" y="244757"/>
                    <a:pt x="687987" y="244884"/>
                    <a:pt x="688241" y="245138"/>
                  </a:cubicBezTo>
                  <a:cubicBezTo>
                    <a:pt x="703481" y="256187"/>
                    <a:pt x="707037" y="277396"/>
                    <a:pt x="695988" y="292763"/>
                  </a:cubicBezTo>
                  <a:cubicBezTo>
                    <a:pt x="684939" y="308130"/>
                    <a:pt x="663730" y="311559"/>
                    <a:pt x="648363" y="300510"/>
                  </a:cubicBezTo>
                  <a:close/>
                  <a:moveTo>
                    <a:pt x="536222" y="228374"/>
                  </a:moveTo>
                  <a:cubicBezTo>
                    <a:pt x="535968" y="228247"/>
                    <a:pt x="535841" y="228120"/>
                    <a:pt x="535587" y="227993"/>
                  </a:cubicBezTo>
                  <a:cubicBezTo>
                    <a:pt x="519204" y="218722"/>
                    <a:pt x="513489" y="197894"/>
                    <a:pt x="522887" y="181511"/>
                  </a:cubicBezTo>
                  <a:cubicBezTo>
                    <a:pt x="532285" y="165128"/>
                    <a:pt x="552986" y="159413"/>
                    <a:pt x="569369" y="168811"/>
                  </a:cubicBezTo>
                  <a:cubicBezTo>
                    <a:pt x="569623" y="168938"/>
                    <a:pt x="569877" y="169065"/>
                    <a:pt x="570131" y="169192"/>
                  </a:cubicBezTo>
                  <a:cubicBezTo>
                    <a:pt x="586514" y="178590"/>
                    <a:pt x="592102" y="199418"/>
                    <a:pt x="582831" y="215674"/>
                  </a:cubicBezTo>
                  <a:cubicBezTo>
                    <a:pt x="573560" y="231930"/>
                    <a:pt x="552605" y="237645"/>
                    <a:pt x="536349" y="228374"/>
                  </a:cubicBezTo>
                  <a:close/>
                  <a:moveTo>
                    <a:pt x="417223" y="168430"/>
                  </a:moveTo>
                  <a:cubicBezTo>
                    <a:pt x="416969" y="168303"/>
                    <a:pt x="416715" y="168176"/>
                    <a:pt x="416461" y="168176"/>
                  </a:cubicBezTo>
                  <a:cubicBezTo>
                    <a:pt x="399189" y="160683"/>
                    <a:pt x="391315" y="140490"/>
                    <a:pt x="398935" y="123218"/>
                  </a:cubicBezTo>
                  <a:cubicBezTo>
                    <a:pt x="406555" y="105946"/>
                    <a:pt x="426621" y="98072"/>
                    <a:pt x="443893" y="105692"/>
                  </a:cubicBezTo>
                  <a:cubicBezTo>
                    <a:pt x="444147" y="105819"/>
                    <a:pt x="444401" y="105946"/>
                    <a:pt x="444655" y="106073"/>
                  </a:cubicBezTo>
                  <a:cubicBezTo>
                    <a:pt x="461927" y="113693"/>
                    <a:pt x="469801" y="133759"/>
                    <a:pt x="462181" y="151031"/>
                  </a:cubicBezTo>
                  <a:cubicBezTo>
                    <a:pt x="454561" y="168303"/>
                    <a:pt x="434495" y="176177"/>
                    <a:pt x="417223" y="168557"/>
                  </a:cubicBezTo>
                  <a:close/>
                  <a:moveTo>
                    <a:pt x="292509" y="121567"/>
                  </a:moveTo>
                  <a:cubicBezTo>
                    <a:pt x="292255" y="121440"/>
                    <a:pt x="292001" y="121440"/>
                    <a:pt x="291747" y="121313"/>
                  </a:cubicBezTo>
                  <a:cubicBezTo>
                    <a:pt x="273840" y="115598"/>
                    <a:pt x="263807" y="96421"/>
                    <a:pt x="269522" y="78514"/>
                  </a:cubicBezTo>
                  <a:cubicBezTo>
                    <a:pt x="275237" y="60607"/>
                    <a:pt x="294414" y="50574"/>
                    <a:pt x="312321" y="56289"/>
                  </a:cubicBezTo>
                  <a:cubicBezTo>
                    <a:pt x="312575" y="56416"/>
                    <a:pt x="312829" y="56416"/>
                    <a:pt x="313083" y="56543"/>
                  </a:cubicBezTo>
                  <a:cubicBezTo>
                    <a:pt x="330990" y="62258"/>
                    <a:pt x="341023" y="81435"/>
                    <a:pt x="335308" y="99342"/>
                  </a:cubicBezTo>
                  <a:cubicBezTo>
                    <a:pt x="329593" y="117249"/>
                    <a:pt x="310416" y="127282"/>
                    <a:pt x="292509" y="121567"/>
                  </a:cubicBezTo>
                  <a:close/>
                  <a:moveTo>
                    <a:pt x="163604" y="88039"/>
                  </a:moveTo>
                  <a:cubicBezTo>
                    <a:pt x="163350" y="88039"/>
                    <a:pt x="163096" y="87912"/>
                    <a:pt x="162842" y="87912"/>
                  </a:cubicBezTo>
                  <a:cubicBezTo>
                    <a:pt x="144427" y="84102"/>
                    <a:pt x="132489" y="66195"/>
                    <a:pt x="136172" y="47653"/>
                  </a:cubicBezTo>
                  <a:cubicBezTo>
                    <a:pt x="139855" y="29111"/>
                    <a:pt x="157889" y="17300"/>
                    <a:pt x="176431" y="20983"/>
                  </a:cubicBezTo>
                  <a:cubicBezTo>
                    <a:pt x="176685" y="20983"/>
                    <a:pt x="176939" y="21110"/>
                    <a:pt x="177193" y="21110"/>
                  </a:cubicBezTo>
                  <a:cubicBezTo>
                    <a:pt x="195608" y="24920"/>
                    <a:pt x="207546" y="42827"/>
                    <a:pt x="203736" y="61369"/>
                  </a:cubicBezTo>
                  <a:cubicBezTo>
                    <a:pt x="199926" y="79911"/>
                    <a:pt x="182019" y="91722"/>
                    <a:pt x="163477" y="87912"/>
                  </a:cubicBezTo>
                  <a:close/>
                  <a:moveTo>
                    <a:pt x="31651" y="68227"/>
                  </a:moveTo>
                  <a:cubicBezTo>
                    <a:pt x="31397" y="68227"/>
                    <a:pt x="31143" y="68227"/>
                    <a:pt x="30889" y="68100"/>
                  </a:cubicBezTo>
                  <a:cubicBezTo>
                    <a:pt x="12093" y="66322"/>
                    <a:pt x="-1623" y="49685"/>
                    <a:pt x="155" y="30889"/>
                  </a:cubicBezTo>
                  <a:cubicBezTo>
                    <a:pt x="1933" y="12093"/>
                    <a:pt x="18570" y="-1623"/>
                    <a:pt x="37366" y="155"/>
                  </a:cubicBezTo>
                  <a:cubicBezTo>
                    <a:pt x="37620" y="155"/>
                    <a:pt x="37874" y="155"/>
                    <a:pt x="38128" y="282"/>
                  </a:cubicBezTo>
                  <a:cubicBezTo>
                    <a:pt x="56924" y="2060"/>
                    <a:pt x="70640" y="18697"/>
                    <a:pt x="68862" y="37493"/>
                  </a:cubicBezTo>
                  <a:cubicBezTo>
                    <a:pt x="67084" y="56289"/>
                    <a:pt x="50447" y="70005"/>
                    <a:pt x="31651" y="68227"/>
                  </a:cubicBezTo>
                  <a:close/>
                  <a:moveTo>
                    <a:pt x="1168682" y="1196622"/>
                  </a:moveTo>
                  <a:cubicBezTo>
                    <a:pt x="1168682" y="1196368"/>
                    <a:pt x="1168682" y="1196114"/>
                    <a:pt x="1168555" y="1195860"/>
                  </a:cubicBezTo>
                  <a:cubicBezTo>
                    <a:pt x="1166650" y="1177191"/>
                    <a:pt x="1180239" y="1160300"/>
                    <a:pt x="1198908" y="1158395"/>
                  </a:cubicBezTo>
                  <a:cubicBezTo>
                    <a:pt x="1217577" y="1156490"/>
                    <a:pt x="1234468" y="1170079"/>
                    <a:pt x="1236373" y="1188748"/>
                  </a:cubicBezTo>
                  <a:cubicBezTo>
                    <a:pt x="1236373" y="1189002"/>
                    <a:pt x="1236373" y="1189256"/>
                    <a:pt x="1236500" y="1189510"/>
                  </a:cubicBezTo>
                  <a:cubicBezTo>
                    <a:pt x="1238405" y="1208179"/>
                    <a:pt x="1224816" y="1224943"/>
                    <a:pt x="1206147" y="1226975"/>
                  </a:cubicBezTo>
                  <a:cubicBezTo>
                    <a:pt x="1187478" y="1229007"/>
                    <a:pt x="1170714" y="1215291"/>
                    <a:pt x="1168682" y="1196622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2" name="Freeform 42"/>
            <p:cNvSpPr/>
            <p:nvPr/>
          </p:nvSpPr>
          <p:spPr>
            <a:xfrm>
              <a:off x="69314" y="70561"/>
              <a:ext cx="1227175" cy="1236805"/>
            </a:xfrm>
            <a:custGeom>
              <a:avLst/>
              <a:gdLst/>
              <a:ahLst/>
              <a:cxnLst/>
              <a:rect l="l" t="t" r="r" b="b"/>
              <a:pathLst>
                <a:path w="1227175" h="1236805">
                  <a:moveTo>
                    <a:pt x="1064796" y="88697"/>
                  </a:moveTo>
                  <a:cubicBezTo>
                    <a:pt x="1064542" y="88697"/>
                    <a:pt x="1064288" y="88824"/>
                    <a:pt x="1064034" y="88824"/>
                  </a:cubicBezTo>
                  <a:cubicBezTo>
                    <a:pt x="1045619" y="92761"/>
                    <a:pt x="1027458" y="80950"/>
                    <a:pt x="1023521" y="62535"/>
                  </a:cubicBezTo>
                  <a:cubicBezTo>
                    <a:pt x="1019584" y="44120"/>
                    <a:pt x="1031395" y="25959"/>
                    <a:pt x="1049810" y="22022"/>
                  </a:cubicBezTo>
                  <a:cubicBezTo>
                    <a:pt x="1050064" y="22022"/>
                    <a:pt x="1050318" y="21895"/>
                    <a:pt x="1050572" y="21895"/>
                  </a:cubicBezTo>
                  <a:cubicBezTo>
                    <a:pt x="1068987" y="17958"/>
                    <a:pt x="1087148" y="29769"/>
                    <a:pt x="1090958" y="48184"/>
                  </a:cubicBezTo>
                  <a:cubicBezTo>
                    <a:pt x="1094768" y="66599"/>
                    <a:pt x="1083084" y="84760"/>
                    <a:pt x="1064669" y="88570"/>
                  </a:cubicBezTo>
                  <a:close/>
                  <a:moveTo>
                    <a:pt x="936018" y="123368"/>
                  </a:moveTo>
                  <a:cubicBezTo>
                    <a:pt x="935764" y="123495"/>
                    <a:pt x="935510" y="123495"/>
                    <a:pt x="935256" y="123622"/>
                  </a:cubicBezTo>
                  <a:cubicBezTo>
                    <a:pt x="917349" y="129464"/>
                    <a:pt x="898045" y="119685"/>
                    <a:pt x="892203" y="101778"/>
                  </a:cubicBezTo>
                  <a:cubicBezTo>
                    <a:pt x="886361" y="83871"/>
                    <a:pt x="896140" y="64567"/>
                    <a:pt x="914047" y="58725"/>
                  </a:cubicBezTo>
                  <a:cubicBezTo>
                    <a:pt x="914301" y="58598"/>
                    <a:pt x="914555" y="58598"/>
                    <a:pt x="914809" y="58471"/>
                  </a:cubicBezTo>
                  <a:cubicBezTo>
                    <a:pt x="932716" y="52629"/>
                    <a:pt x="952020" y="62408"/>
                    <a:pt x="957862" y="80315"/>
                  </a:cubicBezTo>
                  <a:cubicBezTo>
                    <a:pt x="963704" y="98222"/>
                    <a:pt x="953925" y="117526"/>
                    <a:pt x="936018" y="123368"/>
                  </a:cubicBezTo>
                  <a:close/>
                  <a:moveTo>
                    <a:pt x="811685" y="171374"/>
                  </a:moveTo>
                  <a:cubicBezTo>
                    <a:pt x="811431" y="171501"/>
                    <a:pt x="811177" y="171628"/>
                    <a:pt x="810923" y="171628"/>
                  </a:cubicBezTo>
                  <a:cubicBezTo>
                    <a:pt x="793778" y="179375"/>
                    <a:pt x="773585" y="171628"/>
                    <a:pt x="765838" y="154483"/>
                  </a:cubicBezTo>
                  <a:cubicBezTo>
                    <a:pt x="758091" y="137338"/>
                    <a:pt x="765838" y="117145"/>
                    <a:pt x="782983" y="109398"/>
                  </a:cubicBezTo>
                  <a:cubicBezTo>
                    <a:pt x="783237" y="109271"/>
                    <a:pt x="783491" y="109144"/>
                    <a:pt x="783745" y="109017"/>
                  </a:cubicBezTo>
                  <a:cubicBezTo>
                    <a:pt x="800890" y="101270"/>
                    <a:pt x="821083" y="109017"/>
                    <a:pt x="828830" y="126162"/>
                  </a:cubicBezTo>
                  <a:cubicBezTo>
                    <a:pt x="836577" y="143307"/>
                    <a:pt x="828830" y="163500"/>
                    <a:pt x="811685" y="171247"/>
                  </a:cubicBezTo>
                  <a:close/>
                  <a:moveTo>
                    <a:pt x="693067" y="232080"/>
                  </a:moveTo>
                  <a:cubicBezTo>
                    <a:pt x="692813" y="232207"/>
                    <a:pt x="692686" y="232334"/>
                    <a:pt x="692432" y="232461"/>
                  </a:cubicBezTo>
                  <a:cubicBezTo>
                    <a:pt x="676176" y="241986"/>
                    <a:pt x="655221" y="236398"/>
                    <a:pt x="645823" y="220142"/>
                  </a:cubicBezTo>
                  <a:cubicBezTo>
                    <a:pt x="636425" y="203886"/>
                    <a:pt x="641886" y="182931"/>
                    <a:pt x="658142" y="173533"/>
                  </a:cubicBezTo>
                  <a:cubicBezTo>
                    <a:pt x="658396" y="173406"/>
                    <a:pt x="658650" y="173279"/>
                    <a:pt x="658777" y="173152"/>
                  </a:cubicBezTo>
                  <a:cubicBezTo>
                    <a:pt x="675033" y="163627"/>
                    <a:pt x="695988" y="169215"/>
                    <a:pt x="705386" y="185471"/>
                  </a:cubicBezTo>
                  <a:cubicBezTo>
                    <a:pt x="714784" y="201727"/>
                    <a:pt x="709323" y="222682"/>
                    <a:pt x="693067" y="232080"/>
                  </a:cubicBezTo>
                  <a:close/>
                  <a:moveTo>
                    <a:pt x="581561" y="305105"/>
                  </a:moveTo>
                  <a:cubicBezTo>
                    <a:pt x="581307" y="305232"/>
                    <a:pt x="581180" y="305359"/>
                    <a:pt x="580926" y="305613"/>
                  </a:cubicBezTo>
                  <a:cubicBezTo>
                    <a:pt x="565686" y="316789"/>
                    <a:pt x="544350" y="313487"/>
                    <a:pt x="533301" y="298247"/>
                  </a:cubicBezTo>
                  <a:cubicBezTo>
                    <a:pt x="522252" y="283007"/>
                    <a:pt x="525427" y="261671"/>
                    <a:pt x="540667" y="250622"/>
                  </a:cubicBezTo>
                  <a:cubicBezTo>
                    <a:pt x="540921" y="250495"/>
                    <a:pt x="541048" y="250241"/>
                    <a:pt x="541302" y="250114"/>
                  </a:cubicBezTo>
                  <a:cubicBezTo>
                    <a:pt x="556542" y="238938"/>
                    <a:pt x="577878" y="242240"/>
                    <a:pt x="588927" y="257480"/>
                  </a:cubicBezTo>
                  <a:cubicBezTo>
                    <a:pt x="599976" y="272720"/>
                    <a:pt x="596801" y="294056"/>
                    <a:pt x="581561" y="305105"/>
                  </a:cubicBezTo>
                  <a:close/>
                  <a:moveTo>
                    <a:pt x="478056" y="389560"/>
                  </a:moveTo>
                  <a:cubicBezTo>
                    <a:pt x="477929" y="389687"/>
                    <a:pt x="477675" y="389941"/>
                    <a:pt x="477548" y="390068"/>
                  </a:cubicBezTo>
                  <a:cubicBezTo>
                    <a:pt x="463578" y="402768"/>
                    <a:pt x="441988" y="401752"/>
                    <a:pt x="429415" y="387782"/>
                  </a:cubicBezTo>
                  <a:cubicBezTo>
                    <a:pt x="416842" y="373812"/>
                    <a:pt x="417731" y="352222"/>
                    <a:pt x="431701" y="339649"/>
                  </a:cubicBezTo>
                  <a:cubicBezTo>
                    <a:pt x="431955" y="339522"/>
                    <a:pt x="432082" y="339268"/>
                    <a:pt x="432336" y="339141"/>
                  </a:cubicBezTo>
                  <a:cubicBezTo>
                    <a:pt x="446306" y="326441"/>
                    <a:pt x="467896" y="327584"/>
                    <a:pt x="480469" y="341427"/>
                  </a:cubicBezTo>
                  <a:cubicBezTo>
                    <a:pt x="493042" y="355270"/>
                    <a:pt x="492026" y="376987"/>
                    <a:pt x="478183" y="389560"/>
                  </a:cubicBezTo>
                  <a:close/>
                  <a:moveTo>
                    <a:pt x="384203" y="484175"/>
                  </a:moveTo>
                  <a:cubicBezTo>
                    <a:pt x="384076" y="484429"/>
                    <a:pt x="383822" y="484556"/>
                    <a:pt x="383695" y="484810"/>
                  </a:cubicBezTo>
                  <a:cubicBezTo>
                    <a:pt x="371122" y="498907"/>
                    <a:pt x="349659" y="500050"/>
                    <a:pt x="335562" y="487604"/>
                  </a:cubicBezTo>
                  <a:cubicBezTo>
                    <a:pt x="321465" y="475158"/>
                    <a:pt x="320322" y="453568"/>
                    <a:pt x="332768" y="439471"/>
                  </a:cubicBezTo>
                  <a:cubicBezTo>
                    <a:pt x="332895" y="439217"/>
                    <a:pt x="333149" y="439090"/>
                    <a:pt x="333276" y="438836"/>
                  </a:cubicBezTo>
                  <a:cubicBezTo>
                    <a:pt x="345849" y="424739"/>
                    <a:pt x="367439" y="423596"/>
                    <a:pt x="381409" y="436169"/>
                  </a:cubicBezTo>
                  <a:cubicBezTo>
                    <a:pt x="395379" y="448742"/>
                    <a:pt x="396649" y="470332"/>
                    <a:pt x="384076" y="484302"/>
                  </a:cubicBezTo>
                  <a:close/>
                  <a:moveTo>
                    <a:pt x="300510" y="588315"/>
                  </a:moveTo>
                  <a:cubicBezTo>
                    <a:pt x="300383" y="588569"/>
                    <a:pt x="300256" y="588696"/>
                    <a:pt x="300002" y="588950"/>
                  </a:cubicBezTo>
                  <a:cubicBezTo>
                    <a:pt x="288953" y="604190"/>
                    <a:pt x="267744" y="607746"/>
                    <a:pt x="252377" y="596697"/>
                  </a:cubicBezTo>
                  <a:cubicBezTo>
                    <a:pt x="237010" y="585648"/>
                    <a:pt x="233581" y="564439"/>
                    <a:pt x="244630" y="549072"/>
                  </a:cubicBezTo>
                  <a:cubicBezTo>
                    <a:pt x="244757" y="548818"/>
                    <a:pt x="244884" y="548691"/>
                    <a:pt x="245138" y="548437"/>
                  </a:cubicBezTo>
                  <a:cubicBezTo>
                    <a:pt x="256187" y="533197"/>
                    <a:pt x="277396" y="529641"/>
                    <a:pt x="292763" y="540690"/>
                  </a:cubicBezTo>
                  <a:cubicBezTo>
                    <a:pt x="308130" y="551739"/>
                    <a:pt x="311559" y="572948"/>
                    <a:pt x="300510" y="588315"/>
                  </a:cubicBezTo>
                  <a:close/>
                  <a:moveTo>
                    <a:pt x="228501" y="700329"/>
                  </a:moveTo>
                  <a:cubicBezTo>
                    <a:pt x="228374" y="700583"/>
                    <a:pt x="228247" y="700710"/>
                    <a:pt x="228120" y="700964"/>
                  </a:cubicBezTo>
                  <a:cubicBezTo>
                    <a:pt x="218849" y="717347"/>
                    <a:pt x="198021" y="723062"/>
                    <a:pt x="181638" y="713664"/>
                  </a:cubicBezTo>
                  <a:cubicBezTo>
                    <a:pt x="165255" y="704266"/>
                    <a:pt x="159540" y="683565"/>
                    <a:pt x="168938" y="667182"/>
                  </a:cubicBezTo>
                  <a:cubicBezTo>
                    <a:pt x="169065" y="666928"/>
                    <a:pt x="169192" y="666674"/>
                    <a:pt x="169319" y="666420"/>
                  </a:cubicBezTo>
                  <a:cubicBezTo>
                    <a:pt x="178717" y="650037"/>
                    <a:pt x="199545" y="644449"/>
                    <a:pt x="215801" y="653720"/>
                  </a:cubicBezTo>
                  <a:cubicBezTo>
                    <a:pt x="232057" y="662991"/>
                    <a:pt x="237772" y="683946"/>
                    <a:pt x="228501" y="700202"/>
                  </a:cubicBezTo>
                  <a:close/>
                  <a:moveTo>
                    <a:pt x="168557" y="819328"/>
                  </a:moveTo>
                  <a:cubicBezTo>
                    <a:pt x="168430" y="819582"/>
                    <a:pt x="168303" y="819836"/>
                    <a:pt x="168303" y="820090"/>
                  </a:cubicBezTo>
                  <a:cubicBezTo>
                    <a:pt x="160810" y="837362"/>
                    <a:pt x="140617" y="845236"/>
                    <a:pt x="123345" y="837616"/>
                  </a:cubicBezTo>
                  <a:cubicBezTo>
                    <a:pt x="106073" y="829996"/>
                    <a:pt x="98199" y="809930"/>
                    <a:pt x="105819" y="792658"/>
                  </a:cubicBezTo>
                  <a:cubicBezTo>
                    <a:pt x="105946" y="792404"/>
                    <a:pt x="106073" y="792150"/>
                    <a:pt x="106200" y="791896"/>
                  </a:cubicBezTo>
                  <a:cubicBezTo>
                    <a:pt x="113820" y="774624"/>
                    <a:pt x="133886" y="766750"/>
                    <a:pt x="151158" y="774370"/>
                  </a:cubicBezTo>
                  <a:cubicBezTo>
                    <a:pt x="168430" y="781990"/>
                    <a:pt x="176304" y="802056"/>
                    <a:pt x="168684" y="819328"/>
                  </a:cubicBezTo>
                  <a:close/>
                  <a:moveTo>
                    <a:pt x="121694" y="944042"/>
                  </a:moveTo>
                  <a:cubicBezTo>
                    <a:pt x="121567" y="944296"/>
                    <a:pt x="121567" y="944550"/>
                    <a:pt x="121440" y="944804"/>
                  </a:cubicBezTo>
                  <a:cubicBezTo>
                    <a:pt x="115725" y="962711"/>
                    <a:pt x="96548" y="972744"/>
                    <a:pt x="78641" y="967029"/>
                  </a:cubicBezTo>
                  <a:cubicBezTo>
                    <a:pt x="60734" y="961314"/>
                    <a:pt x="50701" y="942137"/>
                    <a:pt x="56416" y="924230"/>
                  </a:cubicBezTo>
                  <a:cubicBezTo>
                    <a:pt x="56543" y="923976"/>
                    <a:pt x="56543" y="923722"/>
                    <a:pt x="56670" y="923468"/>
                  </a:cubicBezTo>
                  <a:cubicBezTo>
                    <a:pt x="62385" y="905561"/>
                    <a:pt x="81562" y="895528"/>
                    <a:pt x="99469" y="901243"/>
                  </a:cubicBezTo>
                  <a:cubicBezTo>
                    <a:pt x="117376" y="906958"/>
                    <a:pt x="127409" y="926135"/>
                    <a:pt x="121694" y="944042"/>
                  </a:cubicBezTo>
                  <a:close/>
                  <a:moveTo>
                    <a:pt x="88039" y="1073201"/>
                  </a:moveTo>
                  <a:cubicBezTo>
                    <a:pt x="88039" y="1073455"/>
                    <a:pt x="87912" y="1073709"/>
                    <a:pt x="87912" y="1073963"/>
                  </a:cubicBezTo>
                  <a:cubicBezTo>
                    <a:pt x="84102" y="1092378"/>
                    <a:pt x="66195" y="1104316"/>
                    <a:pt x="47653" y="1100633"/>
                  </a:cubicBezTo>
                  <a:cubicBezTo>
                    <a:pt x="29111" y="1096950"/>
                    <a:pt x="17300" y="1078916"/>
                    <a:pt x="20983" y="1060374"/>
                  </a:cubicBezTo>
                  <a:cubicBezTo>
                    <a:pt x="20983" y="1060120"/>
                    <a:pt x="21110" y="1059866"/>
                    <a:pt x="21110" y="1059612"/>
                  </a:cubicBezTo>
                  <a:cubicBezTo>
                    <a:pt x="24920" y="1041197"/>
                    <a:pt x="42827" y="1029259"/>
                    <a:pt x="61369" y="1033069"/>
                  </a:cubicBezTo>
                  <a:cubicBezTo>
                    <a:pt x="79911" y="1036879"/>
                    <a:pt x="91722" y="1054786"/>
                    <a:pt x="87912" y="1073328"/>
                  </a:cubicBezTo>
                  <a:close/>
                  <a:moveTo>
                    <a:pt x="68227" y="1205154"/>
                  </a:moveTo>
                  <a:cubicBezTo>
                    <a:pt x="68227" y="1205408"/>
                    <a:pt x="68227" y="1205662"/>
                    <a:pt x="68100" y="1205916"/>
                  </a:cubicBezTo>
                  <a:cubicBezTo>
                    <a:pt x="66322" y="1224712"/>
                    <a:pt x="49685" y="1238428"/>
                    <a:pt x="30889" y="1236650"/>
                  </a:cubicBezTo>
                  <a:cubicBezTo>
                    <a:pt x="12093" y="1234872"/>
                    <a:pt x="-1623" y="1218235"/>
                    <a:pt x="155" y="1199439"/>
                  </a:cubicBezTo>
                  <a:cubicBezTo>
                    <a:pt x="155" y="1199185"/>
                    <a:pt x="155" y="1198931"/>
                    <a:pt x="282" y="1198677"/>
                  </a:cubicBezTo>
                  <a:cubicBezTo>
                    <a:pt x="2060" y="1179881"/>
                    <a:pt x="18697" y="1166165"/>
                    <a:pt x="37493" y="1167943"/>
                  </a:cubicBezTo>
                  <a:cubicBezTo>
                    <a:pt x="56289" y="1169721"/>
                    <a:pt x="70005" y="1186358"/>
                    <a:pt x="68227" y="1205154"/>
                  </a:cubicBezTo>
                  <a:close/>
                  <a:moveTo>
                    <a:pt x="1196622" y="67996"/>
                  </a:moveTo>
                  <a:cubicBezTo>
                    <a:pt x="1196368" y="67996"/>
                    <a:pt x="1196114" y="67996"/>
                    <a:pt x="1195860" y="68123"/>
                  </a:cubicBezTo>
                  <a:cubicBezTo>
                    <a:pt x="1177191" y="70028"/>
                    <a:pt x="1160300" y="56439"/>
                    <a:pt x="1158395" y="37770"/>
                  </a:cubicBezTo>
                  <a:cubicBezTo>
                    <a:pt x="1156490" y="19101"/>
                    <a:pt x="1170079" y="2210"/>
                    <a:pt x="1188748" y="305"/>
                  </a:cubicBezTo>
                  <a:cubicBezTo>
                    <a:pt x="1189002" y="305"/>
                    <a:pt x="1189256" y="305"/>
                    <a:pt x="1189510" y="178"/>
                  </a:cubicBezTo>
                  <a:cubicBezTo>
                    <a:pt x="1208179" y="-1727"/>
                    <a:pt x="1224943" y="11862"/>
                    <a:pt x="1226975" y="30531"/>
                  </a:cubicBezTo>
                  <a:cubicBezTo>
                    <a:pt x="1229007" y="49200"/>
                    <a:pt x="1215291" y="65964"/>
                    <a:pt x="1196622" y="67996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3" name="Freeform 43"/>
            <p:cNvSpPr/>
            <p:nvPr/>
          </p:nvSpPr>
          <p:spPr>
            <a:xfrm>
              <a:off x="70561" y="1500305"/>
              <a:ext cx="1236297" cy="1227175"/>
            </a:xfrm>
            <a:custGeom>
              <a:avLst/>
              <a:gdLst/>
              <a:ahLst/>
              <a:cxnLst/>
              <a:rect l="l" t="t" r="r" b="b"/>
              <a:pathLst>
                <a:path w="1236297" h="1227175">
                  <a:moveTo>
                    <a:pt x="88697" y="162379"/>
                  </a:moveTo>
                  <a:cubicBezTo>
                    <a:pt x="88697" y="162633"/>
                    <a:pt x="88824" y="162887"/>
                    <a:pt x="88824" y="163141"/>
                  </a:cubicBezTo>
                  <a:cubicBezTo>
                    <a:pt x="92761" y="181556"/>
                    <a:pt x="80950" y="199717"/>
                    <a:pt x="62535" y="203654"/>
                  </a:cubicBezTo>
                  <a:cubicBezTo>
                    <a:pt x="44120" y="207591"/>
                    <a:pt x="25959" y="195780"/>
                    <a:pt x="22022" y="177365"/>
                  </a:cubicBezTo>
                  <a:cubicBezTo>
                    <a:pt x="22022" y="177111"/>
                    <a:pt x="21895" y="176857"/>
                    <a:pt x="21895" y="176603"/>
                  </a:cubicBezTo>
                  <a:cubicBezTo>
                    <a:pt x="17958" y="158188"/>
                    <a:pt x="29769" y="140027"/>
                    <a:pt x="48184" y="136217"/>
                  </a:cubicBezTo>
                  <a:cubicBezTo>
                    <a:pt x="66599" y="132407"/>
                    <a:pt x="84760" y="144091"/>
                    <a:pt x="88570" y="162506"/>
                  </a:cubicBezTo>
                  <a:close/>
                  <a:moveTo>
                    <a:pt x="123114" y="291284"/>
                  </a:moveTo>
                  <a:cubicBezTo>
                    <a:pt x="123241" y="291538"/>
                    <a:pt x="123241" y="291792"/>
                    <a:pt x="123368" y="292046"/>
                  </a:cubicBezTo>
                  <a:cubicBezTo>
                    <a:pt x="129210" y="309953"/>
                    <a:pt x="119431" y="329257"/>
                    <a:pt x="101524" y="335099"/>
                  </a:cubicBezTo>
                  <a:cubicBezTo>
                    <a:pt x="83617" y="340941"/>
                    <a:pt x="64313" y="331162"/>
                    <a:pt x="58471" y="313255"/>
                  </a:cubicBezTo>
                  <a:cubicBezTo>
                    <a:pt x="58344" y="313001"/>
                    <a:pt x="58344" y="312747"/>
                    <a:pt x="58217" y="312493"/>
                  </a:cubicBezTo>
                  <a:cubicBezTo>
                    <a:pt x="52375" y="294586"/>
                    <a:pt x="62154" y="275282"/>
                    <a:pt x="80061" y="269440"/>
                  </a:cubicBezTo>
                  <a:cubicBezTo>
                    <a:pt x="97968" y="263598"/>
                    <a:pt x="117272" y="273377"/>
                    <a:pt x="123114" y="291284"/>
                  </a:cubicBezTo>
                  <a:close/>
                  <a:moveTo>
                    <a:pt x="171120" y="415617"/>
                  </a:moveTo>
                  <a:cubicBezTo>
                    <a:pt x="171247" y="415871"/>
                    <a:pt x="171374" y="416125"/>
                    <a:pt x="171374" y="416379"/>
                  </a:cubicBezTo>
                  <a:cubicBezTo>
                    <a:pt x="179121" y="433524"/>
                    <a:pt x="171374" y="453717"/>
                    <a:pt x="154229" y="461464"/>
                  </a:cubicBezTo>
                  <a:cubicBezTo>
                    <a:pt x="137084" y="469211"/>
                    <a:pt x="116891" y="461464"/>
                    <a:pt x="109144" y="444319"/>
                  </a:cubicBezTo>
                  <a:cubicBezTo>
                    <a:pt x="109017" y="444065"/>
                    <a:pt x="108890" y="443811"/>
                    <a:pt x="108763" y="443557"/>
                  </a:cubicBezTo>
                  <a:cubicBezTo>
                    <a:pt x="101016" y="426412"/>
                    <a:pt x="108763" y="406219"/>
                    <a:pt x="125908" y="398472"/>
                  </a:cubicBezTo>
                  <a:cubicBezTo>
                    <a:pt x="143053" y="390725"/>
                    <a:pt x="163246" y="398472"/>
                    <a:pt x="170993" y="415617"/>
                  </a:cubicBezTo>
                  <a:close/>
                  <a:moveTo>
                    <a:pt x="231826" y="534235"/>
                  </a:moveTo>
                  <a:cubicBezTo>
                    <a:pt x="231953" y="534489"/>
                    <a:pt x="232080" y="534616"/>
                    <a:pt x="232207" y="534870"/>
                  </a:cubicBezTo>
                  <a:cubicBezTo>
                    <a:pt x="241732" y="551126"/>
                    <a:pt x="236144" y="572081"/>
                    <a:pt x="219888" y="581479"/>
                  </a:cubicBezTo>
                  <a:cubicBezTo>
                    <a:pt x="203632" y="590877"/>
                    <a:pt x="182677" y="585416"/>
                    <a:pt x="173279" y="569160"/>
                  </a:cubicBezTo>
                  <a:cubicBezTo>
                    <a:pt x="173152" y="568906"/>
                    <a:pt x="173025" y="568652"/>
                    <a:pt x="172898" y="568525"/>
                  </a:cubicBezTo>
                  <a:cubicBezTo>
                    <a:pt x="163373" y="552269"/>
                    <a:pt x="168961" y="531314"/>
                    <a:pt x="185217" y="521916"/>
                  </a:cubicBezTo>
                  <a:cubicBezTo>
                    <a:pt x="201473" y="512518"/>
                    <a:pt x="222428" y="517979"/>
                    <a:pt x="231826" y="534235"/>
                  </a:cubicBezTo>
                  <a:close/>
                  <a:moveTo>
                    <a:pt x="304851" y="645741"/>
                  </a:moveTo>
                  <a:cubicBezTo>
                    <a:pt x="304978" y="645995"/>
                    <a:pt x="305105" y="646122"/>
                    <a:pt x="305359" y="646376"/>
                  </a:cubicBezTo>
                  <a:cubicBezTo>
                    <a:pt x="316535" y="661616"/>
                    <a:pt x="313233" y="682952"/>
                    <a:pt x="297993" y="694001"/>
                  </a:cubicBezTo>
                  <a:cubicBezTo>
                    <a:pt x="282753" y="705050"/>
                    <a:pt x="261417" y="701875"/>
                    <a:pt x="250368" y="686635"/>
                  </a:cubicBezTo>
                  <a:cubicBezTo>
                    <a:pt x="250241" y="686381"/>
                    <a:pt x="249987" y="686254"/>
                    <a:pt x="249860" y="686000"/>
                  </a:cubicBezTo>
                  <a:cubicBezTo>
                    <a:pt x="238684" y="670760"/>
                    <a:pt x="241986" y="649424"/>
                    <a:pt x="257226" y="638375"/>
                  </a:cubicBezTo>
                  <a:cubicBezTo>
                    <a:pt x="272466" y="627326"/>
                    <a:pt x="293802" y="630501"/>
                    <a:pt x="304851" y="645741"/>
                  </a:cubicBezTo>
                  <a:close/>
                  <a:moveTo>
                    <a:pt x="389179" y="749119"/>
                  </a:moveTo>
                  <a:cubicBezTo>
                    <a:pt x="389306" y="749246"/>
                    <a:pt x="389560" y="749500"/>
                    <a:pt x="389687" y="749627"/>
                  </a:cubicBezTo>
                  <a:cubicBezTo>
                    <a:pt x="402387" y="763597"/>
                    <a:pt x="401371" y="785187"/>
                    <a:pt x="387401" y="797760"/>
                  </a:cubicBezTo>
                  <a:cubicBezTo>
                    <a:pt x="373431" y="810333"/>
                    <a:pt x="351841" y="809444"/>
                    <a:pt x="339268" y="795474"/>
                  </a:cubicBezTo>
                  <a:cubicBezTo>
                    <a:pt x="339141" y="795220"/>
                    <a:pt x="338887" y="795093"/>
                    <a:pt x="338760" y="794839"/>
                  </a:cubicBezTo>
                  <a:cubicBezTo>
                    <a:pt x="326060" y="780869"/>
                    <a:pt x="327203" y="759279"/>
                    <a:pt x="341046" y="746706"/>
                  </a:cubicBezTo>
                  <a:cubicBezTo>
                    <a:pt x="354889" y="734133"/>
                    <a:pt x="376606" y="735149"/>
                    <a:pt x="389179" y="748992"/>
                  </a:cubicBezTo>
                  <a:close/>
                  <a:moveTo>
                    <a:pt x="483794" y="842972"/>
                  </a:moveTo>
                  <a:cubicBezTo>
                    <a:pt x="484048" y="843099"/>
                    <a:pt x="484175" y="843353"/>
                    <a:pt x="484429" y="843480"/>
                  </a:cubicBezTo>
                  <a:cubicBezTo>
                    <a:pt x="498526" y="856053"/>
                    <a:pt x="499669" y="877516"/>
                    <a:pt x="487223" y="891613"/>
                  </a:cubicBezTo>
                  <a:cubicBezTo>
                    <a:pt x="474777" y="905710"/>
                    <a:pt x="453187" y="906853"/>
                    <a:pt x="439090" y="894407"/>
                  </a:cubicBezTo>
                  <a:cubicBezTo>
                    <a:pt x="438836" y="894280"/>
                    <a:pt x="438709" y="894026"/>
                    <a:pt x="438455" y="893899"/>
                  </a:cubicBezTo>
                  <a:cubicBezTo>
                    <a:pt x="424358" y="881326"/>
                    <a:pt x="423215" y="859736"/>
                    <a:pt x="435788" y="845766"/>
                  </a:cubicBezTo>
                  <a:cubicBezTo>
                    <a:pt x="448361" y="831796"/>
                    <a:pt x="469951" y="830526"/>
                    <a:pt x="483921" y="843099"/>
                  </a:cubicBezTo>
                  <a:close/>
                  <a:moveTo>
                    <a:pt x="587934" y="926665"/>
                  </a:moveTo>
                  <a:cubicBezTo>
                    <a:pt x="588188" y="926792"/>
                    <a:pt x="588315" y="926919"/>
                    <a:pt x="588569" y="927173"/>
                  </a:cubicBezTo>
                  <a:cubicBezTo>
                    <a:pt x="603809" y="938222"/>
                    <a:pt x="607365" y="959431"/>
                    <a:pt x="596316" y="974798"/>
                  </a:cubicBezTo>
                  <a:cubicBezTo>
                    <a:pt x="585267" y="990165"/>
                    <a:pt x="564058" y="993594"/>
                    <a:pt x="548691" y="982545"/>
                  </a:cubicBezTo>
                  <a:cubicBezTo>
                    <a:pt x="548437" y="982418"/>
                    <a:pt x="548310" y="982291"/>
                    <a:pt x="548056" y="982037"/>
                  </a:cubicBezTo>
                  <a:cubicBezTo>
                    <a:pt x="532816" y="970988"/>
                    <a:pt x="529260" y="949779"/>
                    <a:pt x="540309" y="934412"/>
                  </a:cubicBezTo>
                  <a:cubicBezTo>
                    <a:pt x="551358" y="919045"/>
                    <a:pt x="572567" y="915616"/>
                    <a:pt x="587934" y="926665"/>
                  </a:cubicBezTo>
                  <a:close/>
                  <a:moveTo>
                    <a:pt x="700075" y="998801"/>
                  </a:moveTo>
                  <a:cubicBezTo>
                    <a:pt x="700329" y="998928"/>
                    <a:pt x="700456" y="999055"/>
                    <a:pt x="700710" y="999182"/>
                  </a:cubicBezTo>
                  <a:cubicBezTo>
                    <a:pt x="717093" y="1008453"/>
                    <a:pt x="722808" y="1029281"/>
                    <a:pt x="713410" y="1045664"/>
                  </a:cubicBezTo>
                  <a:cubicBezTo>
                    <a:pt x="704012" y="1062047"/>
                    <a:pt x="683311" y="1067762"/>
                    <a:pt x="666928" y="1058364"/>
                  </a:cubicBezTo>
                  <a:cubicBezTo>
                    <a:pt x="666674" y="1058237"/>
                    <a:pt x="666420" y="1058110"/>
                    <a:pt x="666166" y="1057983"/>
                  </a:cubicBezTo>
                  <a:cubicBezTo>
                    <a:pt x="649783" y="1048585"/>
                    <a:pt x="644195" y="1027757"/>
                    <a:pt x="653466" y="1011501"/>
                  </a:cubicBezTo>
                  <a:cubicBezTo>
                    <a:pt x="662737" y="995245"/>
                    <a:pt x="683692" y="989530"/>
                    <a:pt x="699948" y="998801"/>
                  </a:cubicBezTo>
                  <a:close/>
                  <a:moveTo>
                    <a:pt x="819074" y="1058745"/>
                  </a:moveTo>
                  <a:cubicBezTo>
                    <a:pt x="819328" y="1058872"/>
                    <a:pt x="819582" y="1058999"/>
                    <a:pt x="819836" y="1058999"/>
                  </a:cubicBezTo>
                  <a:cubicBezTo>
                    <a:pt x="837108" y="1066492"/>
                    <a:pt x="844982" y="1086685"/>
                    <a:pt x="837362" y="1103957"/>
                  </a:cubicBezTo>
                  <a:cubicBezTo>
                    <a:pt x="829742" y="1121229"/>
                    <a:pt x="809676" y="1129103"/>
                    <a:pt x="792404" y="1121483"/>
                  </a:cubicBezTo>
                  <a:cubicBezTo>
                    <a:pt x="792150" y="1121356"/>
                    <a:pt x="791896" y="1121229"/>
                    <a:pt x="791642" y="1121102"/>
                  </a:cubicBezTo>
                  <a:cubicBezTo>
                    <a:pt x="774370" y="1113482"/>
                    <a:pt x="766496" y="1093416"/>
                    <a:pt x="774116" y="1076144"/>
                  </a:cubicBezTo>
                  <a:cubicBezTo>
                    <a:pt x="781736" y="1058872"/>
                    <a:pt x="801802" y="1050998"/>
                    <a:pt x="819074" y="1058618"/>
                  </a:cubicBezTo>
                  <a:close/>
                  <a:moveTo>
                    <a:pt x="943788" y="1105608"/>
                  </a:moveTo>
                  <a:cubicBezTo>
                    <a:pt x="944042" y="1105735"/>
                    <a:pt x="944296" y="1105735"/>
                    <a:pt x="944550" y="1105862"/>
                  </a:cubicBezTo>
                  <a:cubicBezTo>
                    <a:pt x="962457" y="1111577"/>
                    <a:pt x="972490" y="1130754"/>
                    <a:pt x="966775" y="1148661"/>
                  </a:cubicBezTo>
                  <a:cubicBezTo>
                    <a:pt x="961060" y="1166568"/>
                    <a:pt x="941883" y="1176601"/>
                    <a:pt x="923976" y="1170886"/>
                  </a:cubicBezTo>
                  <a:cubicBezTo>
                    <a:pt x="923722" y="1170759"/>
                    <a:pt x="923468" y="1170759"/>
                    <a:pt x="923214" y="1170632"/>
                  </a:cubicBezTo>
                  <a:cubicBezTo>
                    <a:pt x="905307" y="1164917"/>
                    <a:pt x="895274" y="1145740"/>
                    <a:pt x="900989" y="1127833"/>
                  </a:cubicBezTo>
                  <a:cubicBezTo>
                    <a:pt x="906704" y="1109926"/>
                    <a:pt x="925881" y="1099893"/>
                    <a:pt x="943788" y="1105608"/>
                  </a:cubicBezTo>
                  <a:close/>
                  <a:moveTo>
                    <a:pt x="1072693" y="1139136"/>
                  </a:moveTo>
                  <a:cubicBezTo>
                    <a:pt x="1072947" y="1139136"/>
                    <a:pt x="1073201" y="1139263"/>
                    <a:pt x="1073455" y="1139263"/>
                  </a:cubicBezTo>
                  <a:cubicBezTo>
                    <a:pt x="1091870" y="1143073"/>
                    <a:pt x="1103808" y="1160980"/>
                    <a:pt x="1100125" y="1179522"/>
                  </a:cubicBezTo>
                  <a:cubicBezTo>
                    <a:pt x="1096442" y="1198064"/>
                    <a:pt x="1078408" y="1209875"/>
                    <a:pt x="1059866" y="1206192"/>
                  </a:cubicBezTo>
                  <a:cubicBezTo>
                    <a:pt x="1059612" y="1206192"/>
                    <a:pt x="1059358" y="1206065"/>
                    <a:pt x="1059104" y="1206065"/>
                  </a:cubicBezTo>
                  <a:cubicBezTo>
                    <a:pt x="1040689" y="1202255"/>
                    <a:pt x="1028751" y="1184348"/>
                    <a:pt x="1032561" y="1165806"/>
                  </a:cubicBezTo>
                  <a:cubicBezTo>
                    <a:pt x="1036371" y="1147264"/>
                    <a:pt x="1054278" y="1135453"/>
                    <a:pt x="1072820" y="1139263"/>
                  </a:cubicBezTo>
                  <a:close/>
                  <a:moveTo>
                    <a:pt x="1204646" y="1158948"/>
                  </a:moveTo>
                  <a:cubicBezTo>
                    <a:pt x="1204900" y="1158948"/>
                    <a:pt x="1205154" y="1158948"/>
                    <a:pt x="1205408" y="1159075"/>
                  </a:cubicBezTo>
                  <a:cubicBezTo>
                    <a:pt x="1224204" y="1160853"/>
                    <a:pt x="1237920" y="1177490"/>
                    <a:pt x="1236142" y="1196286"/>
                  </a:cubicBezTo>
                  <a:cubicBezTo>
                    <a:pt x="1234364" y="1215082"/>
                    <a:pt x="1217727" y="1228798"/>
                    <a:pt x="1198931" y="1227020"/>
                  </a:cubicBezTo>
                  <a:cubicBezTo>
                    <a:pt x="1198677" y="1227020"/>
                    <a:pt x="1198423" y="1227020"/>
                    <a:pt x="1198169" y="1226893"/>
                  </a:cubicBezTo>
                  <a:cubicBezTo>
                    <a:pt x="1179373" y="1225115"/>
                    <a:pt x="1165657" y="1208478"/>
                    <a:pt x="1167435" y="1189682"/>
                  </a:cubicBezTo>
                  <a:cubicBezTo>
                    <a:pt x="1169213" y="1170886"/>
                    <a:pt x="1185850" y="1157170"/>
                    <a:pt x="1204646" y="1158948"/>
                  </a:cubicBezTo>
                  <a:close/>
                  <a:moveTo>
                    <a:pt x="67996" y="30553"/>
                  </a:moveTo>
                  <a:cubicBezTo>
                    <a:pt x="67996" y="30807"/>
                    <a:pt x="67996" y="31061"/>
                    <a:pt x="68123" y="31315"/>
                  </a:cubicBezTo>
                  <a:cubicBezTo>
                    <a:pt x="70028" y="49984"/>
                    <a:pt x="56439" y="66875"/>
                    <a:pt x="37770" y="68780"/>
                  </a:cubicBezTo>
                  <a:cubicBezTo>
                    <a:pt x="19101" y="70685"/>
                    <a:pt x="2210" y="57096"/>
                    <a:pt x="305" y="38427"/>
                  </a:cubicBezTo>
                  <a:cubicBezTo>
                    <a:pt x="305" y="38173"/>
                    <a:pt x="305" y="37919"/>
                    <a:pt x="178" y="37665"/>
                  </a:cubicBezTo>
                  <a:cubicBezTo>
                    <a:pt x="-1727" y="18996"/>
                    <a:pt x="11862" y="2232"/>
                    <a:pt x="30531" y="200"/>
                  </a:cubicBezTo>
                  <a:cubicBezTo>
                    <a:pt x="49200" y="-1832"/>
                    <a:pt x="65964" y="11884"/>
                    <a:pt x="67996" y="30553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4" name="Freeform 44"/>
            <p:cNvSpPr/>
            <p:nvPr/>
          </p:nvSpPr>
          <p:spPr>
            <a:xfrm>
              <a:off x="63500" y="63500"/>
              <a:ext cx="2669667" cy="2669667"/>
            </a:xfrm>
            <a:custGeom>
              <a:avLst/>
              <a:gdLst/>
              <a:ahLst/>
              <a:cxnLst/>
              <a:rect l="l" t="t" r="r" b="b"/>
              <a:pathLst>
                <a:path w="2669667" h="2669667">
                  <a:moveTo>
                    <a:pt x="2635631" y="1300734"/>
                  </a:moveTo>
                  <a:cubicBezTo>
                    <a:pt x="2654427" y="1300734"/>
                    <a:pt x="2669667" y="1315974"/>
                    <a:pt x="2669667" y="1334770"/>
                  </a:cubicBezTo>
                  <a:cubicBezTo>
                    <a:pt x="2669667" y="1353566"/>
                    <a:pt x="2654427" y="1368806"/>
                    <a:pt x="2635631" y="1368806"/>
                  </a:cubicBezTo>
                  <a:cubicBezTo>
                    <a:pt x="2616835" y="1368806"/>
                    <a:pt x="2601595" y="1353566"/>
                    <a:pt x="2601595" y="1334770"/>
                  </a:cubicBezTo>
                  <a:cubicBezTo>
                    <a:pt x="2601595" y="1315974"/>
                    <a:pt x="2616835" y="1300734"/>
                    <a:pt x="2635631" y="1300734"/>
                  </a:cubicBezTo>
                  <a:close/>
                  <a:moveTo>
                    <a:pt x="1334897" y="0"/>
                  </a:moveTo>
                  <a:cubicBezTo>
                    <a:pt x="1353693" y="0"/>
                    <a:pt x="1368933" y="15240"/>
                    <a:pt x="1368933" y="34036"/>
                  </a:cubicBezTo>
                  <a:cubicBezTo>
                    <a:pt x="1368933" y="52832"/>
                    <a:pt x="1353693" y="68072"/>
                    <a:pt x="1334897" y="68072"/>
                  </a:cubicBezTo>
                  <a:cubicBezTo>
                    <a:pt x="1316101" y="68072"/>
                    <a:pt x="1300861" y="52832"/>
                    <a:pt x="1300861" y="34036"/>
                  </a:cubicBezTo>
                  <a:cubicBezTo>
                    <a:pt x="1300861" y="15240"/>
                    <a:pt x="1316101" y="0"/>
                    <a:pt x="1334897" y="0"/>
                  </a:cubicBezTo>
                  <a:close/>
                  <a:moveTo>
                    <a:pt x="34036" y="1300734"/>
                  </a:moveTo>
                  <a:cubicBezTo>
                    <a:pt x="52832" y="1300734"/>
                    <a:pt x="68072" y="1315974"/>
                    <a:pt x="68072" y="1334770"/>
                  </a:cubicBezTo>
                  <a:cubicBezTo>
                    <a:pt x="68072" y="1353566"/>
                    <a:pt x="52832" y="1368806"/>
                    <a:pt x="34036" y="1368806"/>
                  </a:cubicBezTo>
                  <a:cubicBezTo>
                    <a:pt x="15240" y="1368806"/>
                    <a:pt x="0" y="1353693"/>
                    <a:pt x="0" y="1334897"/>
                  </a:cubicBezTo>
                  <a:cubicBezTo>
                    <a:pt x="0" y="1316101"/>
                    <a:pt x="15240" y="1300861"/>
                    <a:pt x="34036" y="1300861"/>
                  </a:cubicBezTo>
                  <a:close/>
                  <a:moveTo>
                    <a:pt x="1334897" y="2601595"/>
                  </a:moveTo>
                  <a:cubicBezTo>
                    <a:pt x="1353693" y="2601595"/>
                    <a:pt x="1368933" y="2616835"/>
                    <a:pt x="1368933" y="2635631"/>
                  </a:cubicBezTo>
                  <a:cubicBezTo>
                    <a:pt x="1368933" y="2654427"/>
                    <a:pt x="1353693" y="2669667"/>
                    <a:pt x="1334897" y="2669667"/>
                  </a:cubicBezTo>
                  <a:cubicBezTo>
                    <a:pt x="1316101" y="2669667"/>
                    <a:pt x="1300861" y="2654427"/>
                    <a:pt x="1300861" y="2635631"/>
                  </a:cubicBezTo>
                  <a:cubicBezTo>
                    <a:pt x="1300861" y="2616835"/>
                    <a:pt x="1316101" y="2601595"/>
                    <a:pt x="1334897" y="2601595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5" name="Group 45"/>
          <p:cNvGrpSpPr/>
          <p:nvPr/>
        </p:nvGrpSpPr>
        <p:grpSpPr>
          <a:xfrm>
            <a:off x="2054224" y="6102634"/>
            <a:ext cx="9788524" cy="409289"/>
            <a:chOff x="0" y="0"/>
            <a:chExt cx="19577050" cy="818578"/>
          </a:xfrm>
        </p:grpSpPr>
        <p:sp>
          <p:nvSpPr>
            <p:cNvPr id="46" name="Freeform 46"/>
            <p:cNvSpPr/>
            <p:nvPr/>
          </p:nvSpPr>
          <p:spPr>
            <a:xfrm>
              <a:off x="17477022" y="63506"/>
              <a:ext cx="2036273" cy="685204"/>
            </a:xfrm>
            <a:custGeom>
              <a:avLst/>
              <a:gdLst/>
              <a:ahLst/>
              <a:cxnLst/>
              <a:rect l="l" t="t" r="r" b="b"/>
              <a:pathLst>
                <a:path w="2036273" h="685204">
                  <a:moveTo>
                    <a:pt x="1560022" y="223641"/>
                  </a:moveTo>
                  <a:cubicBezTo>
                    <a:pt x="1560022" y="183763"/>
                    <a:pt x="1594312" y="177794"/>
                    <a:pt x="1605742" y="177286"/>
                  </a:cubicBezTo>
                  <a:lnTo>
                    <a:pt x="1905462" y="177286"/>
                  </a:lnTo>
                  <a:cubicBezTo>
                    <a:pt x="2008079" y="177286"/>
                    <a:pt x="2008079" y="23362"/>
                    <a:pt x="1905462" y="23362"/>
                  </a:cubicBezTo>
                  <a:lnTo>
                    <a:pt x="1603203" y="23362"/>
                  </a:lnTo>
                  <a:cubicBezTo>
                    <a:pt x="1494744" y="24632"/>
                    <a:pt x="1405971" y="109214"/>
                    <a:pt x="1405971" y="223514"/>
                  </a:cubicBezTo>
                  <a:cubicBezTo>
                    <a:pt x="1405971" y="329432"/>
                    <a:pt x="1474933" y="401440"/>
                    <a:pt x="1572341" y="419601"/>
                  </a:cubicBezTo>
                  <a:cubicBezTo>
                    <a:pt x="1591137" y="423157"/>
                    <a:pt x="1604726" y="423284"/>
                    <a:pt x="1604726" y="423284"/>
                  </a:cubicBezTo>
                  <a:lnTo>
                    <a:pt x="1827612" y="423284"/>
                  </a:lnTo>
                  <a:cubicBezTo>
                    <a:pt x="1856187" y="429888"/>
                    <a:pt x="1882475" y="437762"/>
                    <a:pt x="1882475" y="473576"/>
                  </a:cubicBezTo>
                  <a:cubicBezTo>
                    <a:pt x="1882475" y="504945"/>
                    <a:pt x="1862156" y="515613"/>
                    <a:pt x="1835866" y="521709"/>
                  </a:cubicBezTo>
                  <a:lnTo>
                    <a:pt x="1509731" y="522979"/>
                  </a:lnTo>
                  <a:cubicBezTo>
                    <a:pt x="1407114" y="522979"/>
                    <a:pt x="1407114" y="676903"/>
                    <a:pt x="1509731" y="676903"/>
                  </a:cubicBezTo>
                  <a:lnTo>
                    <a:pt x="1835739" y="676776"/>
                  </a:lnTo>
                  <a:cubicBezTo>
                    <a:pt x="1943436" y="671061"/>
                    <a:pt x="2036272" y="589654"/>
                    <a:pt x="2036272" y="473576"/>
                  </a:cubicBezTo>
                  <a:cubicBezTo>
                    <a:pt x="2036272" y="367531"/>
                    <a:pt x="1964771" y="296920"/>
                    <a:pt x="1869267" y="274695"/>
                  </a:cubicBezTo>
                  <a:cubicBezTo>
                    <a:pt x="1850598" y="270377"/>
                    <a:pt x="1834978" y="269488"/>
                    <a:pt x="1834978" y="269488"/>
                  </a:cubicBezTo>
                  <a:lnTo>
                    <a:pt x="1606759" y="269361"/>
                  </a:lnTo>
                  <a:cubicBezTo>
                    <a:pt x="1594566" y="268853"/>
                    <a:pt x="1559768" y="262757"/>
                    <a:pt x="1559768" y="223514"/>
                  </a:cubicBezTo>
                  <a:moveTo>
                    <a:pt x="1299038" y="23235"/>
                  </a:moveTo>
                  <a:lnTo>
                    <a:pt x="835615" y="23235"/>
                  </a:lnTo>
                  <a:cubicBezTo>
                    <a:pt x="733000" y="23235"/>
                    <a:pt x="733000" y="177159"/>
                    <a:pt x="835615" y="177159"/>
                  </a:cubicBezTo>
                  <a:lnTo>
                    <a:pt x="1299038" y="177159"/>
                  </a:lnTo>
                  <a:cubicBezTo>
                    <a:pt x="1401654" y="177159"/>
                    <a:pt x="1401654" y="23235"/>
                    <a:pt x="1299038" y="23235"/>
                  </a:cubicBezTo>
                  <a:moveTo>
                    <a:pt x="758653" y="346196"/>
                  </a:moveTo>
                  <a:lnTo>
                    <a:pt x="758653" y="605275"/>
                  </a:lnTo>
                  <a:cubicBezTo>
                    <a:pt x="758653" y="707891"/>
                    <a:pt x="912576" y="707891"/>
                    <a:pt x="912576" y="605275"/>
                  </a:cubicBezTo>
                  <a:lnTo>
                    <a:pt x="912576" y="423284"/>
                  </a:lnTo>
                  <a:lnTo>
                    <a:pt x="1255476" y="423284"/>
                  </a:lnTo>
                  <a:cubicBezTo>
                    <a:pt x="1358093" y="423284"/>
                    <a:pt x="1358093" y="269361"/>
                    <a:pt x="1255476" y="269361"/>
                  </a:cubicBezTo>
                  <a:lnTo>
                    <a:pt x="835615" y="269361"/>
                  </a:lnTo>
                  <a:cubicBezTo>
                    <a:pt x="794722" y="269361"/>
                    <a:pt x="758653" y="305302"/>
                    <a:pt x="758653" y="346323"/>
                  </a:cubicBezTo>
                  <a:moveTo>
                    <a:pt x="689692" y="605402"/>
                  </a:moveTo>
                  <a:lnTo>
                    <a:pt x="689692" y="76956"/>
                  </a:lnTo>
                  <a:cubicBezTo>
                    <a:pt x="689692" y="14091"/>
                    <a:pt x="631907" y="-10293"/>
                    <a:pt x="587203" y="3931"/>
                  </a:cubicBezTo>
                  <a:cubicBezTo>
                    <a:pt x="574757" y="7233"/>
                    <a:pt x="562438" y="14091"/>
                    <a:pt x="551008" y="25521"/>
                  </a:cubicBezTo>
                  <a:lnTo>
                    <a:pt x="23958" y="552443"/>
                  </a:lnTo>
                  <a:cubicBezTo>
                    <a:pt x="-48686" y="625087"/>
                    <a:pt x="60280" y="733799"/>
                    <a:pt x="132796" y="661282"/>
                  </a:cubicBezTo>
                  <a:lnTo>
                    <a:pt x="535641" y="258439"/>
                  </a:lnTo>
                  <a:lnTo>
                    <a:pt x="535641" y="605275"/>
                  </a:lnTo>
                  <a:cubicBezTo>
                    <a:pt x="535641" y="707891"/>
                    <a:pt x="689565" y="707891"/>
                    <a:pt x="689565" y="605275"/>
                  </a:cubicBezTo>
                  <a:moveTo>
                    <a:pt x="1184484" y="564508"/>
                  </a:moveTo>
                  <a:cubicBezTo>
                    <a:pt x="1177753" y="576573"/>
                    <a:pt x="1174450" y="589019"/>
                    <a:pt x="1174450" y="602100"/>
                  </a:cubicBezTo>
                  <a:cubicBezTo>
                    <a:pt x="1174450" y="615054"/>
                    <a:pt x="1177753" y="627373"/>
                    <a:pt x="1184357" y="639311"/>
                  </a:cubicBezTo>
                  <a:cubicBezTo>
                    <a:pt x="1190961" y="651249"/>
                    <a:pt x="1200232" y="660520"/>
                    <a:pt x="1212043" y="667124"/>
                  </a:cubicBezTo>
                  <a:cubicBezTo>
                    <a:pt x="1223854" y="673728"/>
                    <a:pt x="1236299" y="676903"/>
                    <a:pt x="1249254" y="676903"/>
                  </a:cubicBezTo>
                  <a:cubicBezTo>
                    <a:pt x="1262208" y="676903"/>
                    <a:pt x="1274654" y="673601"/>
                    <a:pt x="1286465" y="667124"/>
                  </a:cubicBezTo>
                  <a:cubicBezTo>
                    <a:pt x="1298275" y="660647"/>
                    <a:pt x="1307546" y="651249"/>
                    <a:pt x="1314150" y="639311"/>
                  </a:cubicBezTo>
                  <a:cubicBezTo>
                    <a:pt x="1320755" y="627373"/>
                    <a:pt x="1323930" y="615054"/>
                    <a:pt x="1323930" y="602100"/>
                  </a:cubicBezTo>
                  <a:cubicBezTo>
                    <a:pt x="1323930" y="589019"/>
                    <a:pt x="1320628" y="576573"/>
                    <a:pt x="1313896" y="564508"/>
                  </a:cubicBezTo>
                  <a:cubicBezTo>
                    <a:pt x="1307166" y="552443"/>
                    <a:pt x="1297896" y="543299"/>
                    <a:pt x="1285957" y="536822"/>
                  </a:cubicBezTo>
                  <a:cubicBezTo>
                    <a:pt x="1274020" y="530345"/>
                    <a:pt x="1261699" y="527170"/>
                    <a:pt x="1249126" y="527170"/>
                  </a:cubicBezTo>
                  <a:cubicBezTo>
                    <a:pt x="1236554" y="527170"/>
                    <a:pt x="1224235" y="530472"/>
                    <a:pt x="1212296" y="536822"/>
                  </a:cubicBezTo>
                  <a:cubicBezTo>
                    <a:pt x="1200359" y="543172"/>
                    <a:pt x="1190961" y="552443"/>
                    <a:pt x="1184230" y="564508"/>
                  </a:cubicBezTo>
                  <a:moveTo>
                    <a:pt x="1186516" y="602100"/>
                  </a:moveTo>
                  <a:cubicBezTo>
                    <a:pt x="1186516" y="591178"/>
                    <a:pt x="1189310" y="580764"/>
                    <a:pt x="1194897" y="570858"/>
                  </a:cubicBezTo>
                  <a:cubicBezTo>
                    <a:pt x="1200486" y="560952"/>
                    <a:pt x="1208360" y="553078"/>
                    <a:pt x="1218266" y="547744"/>
                  </a:cubicBezTo>
                  <a:cubicBezTo>
                    <a:pt x="1228171" y="542410"/>
                    <a:pt x="1238459" y="539616"/>
                    <a:pt x="1248999" y="539616"/>
                  </a:cubicBezTo>
                  <a:cubicBezTo>
                    <a:pt x="1259541" y="539616"/>
                    <a:pt x="1269700" y="542410"/>
                    <a:pt x="1279734" y="547744"/>
                  </a:cubicBezTo>
                  <a:cubicBezTo>
                    <a:pt x="1289767" y="553078"/>
                    <a:pt x="1297514" y="560825"/>
                    <a:pt x="1303101" y="570858"/>
                  </a:cubicBezTo>
                  <a:cubicBezTo>
                    <a:pt x="1308690" y="580891"/>
                    <a:pt x="1311484" y="591305"/>
                    <a:pt x="1311484" y="602100"/>
                  </a:cubicBezTo>
                  <a:cubicBezTo>
                    <a:pt x="1311484" y="612895"/>
                    <a:pt x="1308817" y="623182"/>
                    <a:pt x="1303229" y="633088"/>
                  </a:cubicBezTo>
                  <a:cubicBezTo>
                    <a:pt x="1297641" y="642994"/>
                    <a:pt x="1290020" y="650741"/>
                    <a:pt x="1280115" y="656202"/>
                  </a:cubicBezTo>
                  <a:cubicBezTo>
                    <a:pt x="1270209" y="661663"/>
                    <a:pt x="1259796" y="664457"/>
                    <a:pt x="1249126" y="664457"/>
                  </a:cubicBezTo>
                  <a:cubicBezTo>
                    <a:pt x="1238459" y="664457"/>
                    <a:pt x="1227918" y="661663"/>
                    <a:pt x="1218012" y="656202"/>
                  </a:cubicBezTo>
                  <a:cubicBezTo>
                    <a:pt x="1208106" y="650741"/>
                    <a:pt x="1200359" y="642994"/>
                    <a:pt x="1194770" y="633088"/>
                  </a:cubicBezTo>
                  <a:cubicBezTo>
                    <a:pt x="1189183" y="623182"/>
                    <a:pt x="1186516" y="612895"/>
                    <a:pt x="1186516" y="602100"/>
                  </a:cubicBezTo>
                  <a:moveTo>
                    <a:pt x="1243921" y="562857"/>
                  </a:moveTo>
                  <a:lnTo>
                    <a:pt x="1216234" y="562857"/>
                  </a:lnTo>
                  <a:lnTo>
                    <a:pt x="1216234" y="643375"/>
                  </a:lnTo>
                  <a:lnTo>
                    <a:pt x="1229315" y="643375"/>
                  </a:lnTo>
                  <a:lnTo>
                    <a:pt x="1229315" y="609339"/>
                  </a:lnTo>
                  <a:lnTo>
                    <a:pt x="1236935" y="609339"/>
                  </a:lnTo>
                  <a:cubicBezTo>
                    <a:pt x="1241507" y="609339"/>
                    <a:pt x="1244936" y="610228"/>
                    <a:pt x="1247348" y="612006"/>
                  </a:cubicBezTo>
                  <a:cubicBezTo>
                    <a:pt x="1250778" y="614546"/>
                    <a:pt x="1255349" y="620769"/>
                    <a:pt x="1260938" y="630802"/>
                  </a:cubicBezTo>
                  <a:lnTo>
                    <a:pt x="1268049" y="643502"/>
                  </a:lnTo>
                  <a:lnTo>
                    <a:pt x="1283797" y="643502"/>
                  </a:lnTo>
                  <a:lnTo>
                    <a:pt x="1274020" y="627754"/>
                  </a:lnTo>
                  <a:cubicBezTo>
                    <a:pt x="1269321" y="620261"/>
                    <a:pt x="1265383" y="614927"/>
                    <a:pt x="1262081" y="611879"/>
                  </a:cubicBezTo>
                  <a:cubicBezTo>
                    <a:pt x="1260430" y="610228"/>
                    <a:pt x="1258017" y="608831"/>
                    <a:pt x="1255222" y="607561"/>
                  </a:cubicBezTo>
                  <a:cubicBezTo>
                    <a:pt x="1262208" y="607053"/>
                    <a:pt x="1267795" y="604640"/>
                    <a:pt x="1271987" y="600195"/>
                  </a:cubicBezTo>
                  <a:cubicBezTo>
                    <a:pt x="1276178" y="595750"/>
                    <a:pt x="1278337" y="590670"/>
                    <a:pt x="1278337" y="584828"/>
                  </a:cubicBezTo>
                  <a:cubicBezTo>
                    <a:pt x="1278337" y="580637"/>
                    <a:pt x="1277067" y="576827"/>
                    <a:pt x="1274526" y="573017"/>
                  </a:cubicBezTo>
                  <a:cubicBezTo>
                    <a:pt x="1271987" y="569207"/>
                    <a:pt x="1268685" y="566667"/>
                    <a:pt x="1264367" y="565270"/>
                  </a:cubicBezTo>
                  <a:cubicBezTo>
                    <a:pt x="1260048" y="563873"/>
                    <a:pt x="1253318" y="562984"/>
                    <a:pt x="1243793" y="562984"/>
                  </a:cubicBezTo>
                  <a:moveTo>
                    <a:pt x="1229061" y="573906"/>
                  </a:moveTo>
                  <a:lnTo>
                    <a:pt x="1243793" y="573906"/>
                  </a:lnTo>
                  <a:cubicBezTo>
                    <a:pt x="1250143" y="573906"/>
                    <a:pt x="1254461" y="574414"/>
                    <a:pt x="1256873" y="575303"/>
                  </a:cubicBezTo>
                  <a:cubicBezTo>
                    <a:pt x="1259287" y="576192"/>
                    <a:pt x="1261065" y="577589"/>
                    <a:pt x="1262462" y="579494"/>
                  </a:cubicBezTo>
                  <a:cubicBezTo>
                    <a:pt x="1263859" y="581399"/>
                    <a:pt x="1264367" y="583431"/>
                    <a:pt x="1264367" y="585844"/>
                  </a:cubicBezTo>
                  <a:cubicBezTo>
                    <a:pt x="1264367" y="589527"/>
                    <a:pt x="1262971" y="592575"/>
                    <a:pt x="1260175" y="594734"/>
                  </a:cubicBezTo>
                  <a:cubicBezTo>
                    <a:pt x="1257382" y="596893"/>
                    <a:pt x="1252301" y="598036"/>
                    <a:pt x="1244809" y="598036"/>
                  </a:cubicBezTo>
                  <a:lnTo>
                    <a:pt x="1229061" y="598036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47" name="Freeform 47"/>
            <p:cNvSpPr/>
            <p:nvPr/>
          </p:nvSpPr>
          <p:spPr>
            <a:xfrm>
              <a:off x="63500" y="742441"/>
              <a:ext cx="17310098" cy="12700"/>
            </a:xfrm>
            <a:custGeom>
              <a:avLst/>
              <a:gdLst/>
              <a:ahLst/>
              <a:cxnLst/>
              <a:rect l="l" t="t" r="r" b="b"/>
              <a:pathLst>
                <a:path w="17310098" h="12700">
                  <a:moveTo>
                    <a:pt x="6350" y="0"/>
                  </a:moveTo>
                  <a:lnTo>
                    <a:pt x="17303748" y="0"/>
                  </a:lnTo>
                  <a:cubicBezTo>
                    <a:pt x="17307305" y="0"/>
                    <a:pt x="17310098" y="2794"/>
                    <a:pt x="17310098" y="6350"/>
                  </a:cubicBezTo>
                  <a:cubicBezTo>
                    <a:pt x="17310098" y="9906"/>
                    <a:pt x="17307305" y="12700"/>
                    <a:pt x="17303748" y="12700"/>
                  </a:cubicBezTo>
                  <a:lnTo>
                    <a:pt x="6350" y="12700"/>
                  </a:lnTo>
                  <a:cubicBezTo>
                    <a:pt x="2794" y="12700"/>
                    <a:pt x="0" y="9906"/>
                    <a:pt x="0" y="6350"/>
                  </a:cubicBezTo>
                  <a:cubicBezTo>
                    <a:pt x="0" y="2794"/>
                    <a:pt x="2794" y="0"/>
                    <a:pt x="6350" y="0"/>
                  </a:cubicBez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48" name="TextBox 48"/>
          <p:cNvSpPr txBox="1"/>
          <p:nvPr/>
        </p:nvSpPr>
        <p:spPr>
          <a:xfrm>
            <a:off x="11061702" y="6481458"/>
            <a:ext cx="564742" cy="15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900">
                <a:solidFill>
                  <a:srgbClr val="001789"/>
                </a:solidFill>
                <a:latin typeface="Poppins Light"/>
                <a:ea typeface="Poppins Light"/>
                <a:cs typeface="Poppins Light"/>
                <a:sym typeface="Poppins Light"/>
              </a:rPr>
              <a:t>afs.com.tr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81000" y="6317223"/>
            <a:ext cx="1676638" cy="221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dirty="0">
                <a:solidFill>
                  <a:srgbClr val="001789"/>
                </a:solidFill>
                <a:latin typeface="Poppins Bold"/>
                <a:ea typeface="Poppins Bold"/>
                <a:cs typeface="Poppins Bold"/>
                <a:sym typeface="Poppins Bold"/>
              </a:rPr>
              <a:t>we deliver fresh air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867568" y="2384919"/>
            <a:ext cx="4120925" cy="2662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Vizyon</a:t>
            </a:r>
            <a:endParaRPr lang="en-US" sz="2000" b="1" dirty="0">
              <a:solidFill>
                <a:srgbClr val="504F53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  <a:p>
            <a:pPr>
              <a:lnSpc>
                <a:spcPts val="1980"/>
              </a:lnSpc>
            </a:pP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Sürekli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mükemmelliği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başararak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global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ölçekte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bir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marka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olmak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.</a:t>
            </a:r>
            <a:endParaRPr lang="tr-TR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endParaRPr lang="tr-TR" sz="1650" b="1" dirty="0">
              <a:solidFill>
                <a:srgbClr val="504F53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Misyon</a:t>
            </a:r>
            <a:endParaRPr lang="en-US" sz="2000" b="1" dirty="0">
              <a:solidFill>
                <a:srgbClr val="504F53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  <a:p>
            <a:pPr>
              <a:lnSpc>
                <a:spcPts val="1980"/>
              </a:lnSpc>
            </a:pP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Tüketici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beklentilerinin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farkında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olarak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;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çevre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ve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topluma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saygılı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bir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duruşla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yenilikçi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,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güvenilir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ve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rekabetçi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ürün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ve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hizmetler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geliştirerek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marka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bilinirliğini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r>
              <a:rPr lang="en-US" sz="1650" dirty="0" err="1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güçlendirmek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489702" y="2211319"/>
            <a:ext cx="3035761" cy="3626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66"/>
              </a:lnSpc>
            </a:pPr>
            <a:r>
              <a:rPr lang="tr-TR" sz="2000" b="1" dirty="0">
                <a:solidFill>
                  <a:srgbClr val="504F53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Değerlerimiz</a:t>
            </a:r>
            <a:endParaRPr lang="en-US" sz="2000" b="1" dirty="0">
              <a:solidFill>
                <a:srgbClr val="504F53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35 yıllık deneyim</a:t>
            </a: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Üstün iş ahlakı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endParaRPr lang="tr-TR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Emeğe saygı</a:t>
            </a: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Verimli çalışma anlayışı</a:t>
            </a: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Son teknoloji üretim altyapısı</a:t>
            </a: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Çevreye duyarlılık</a:t>
            </a: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Yüksek kaliteli üretim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endParaRPr lang="tr-TR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Girişimcilik</a:t>
            </a: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</a:t>
            </a:r>
            <a:endParaRPr lang="tr-TR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r>
              <a:rPr lang="en-US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• </a:t>
            </a:r>
            <a:r>
              <a:rPr lang="tr-TR" sz="1650" dirty="0">
                <a:solidFill>
                  <a:srgbClr val="504F53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Ortaklarımızla güçlü ilişkiler</a:t>
            </a:r>
          </a:p>
          <a:p>
            <a:pPr>
              <a:lnSpc>
                <a:spcPts val="1980"/>
              </a:lnSpc>
            </a:pP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  <a:p>
            <a:pPr>
              <a:lnSpc>
                <a:spcPts val="1980"/>
              </a:lnSpc>
            </a:pPr>
            <a:endParaRPr lang="en-US" sz="1650" dirty="0">
              <a:solidFill>
                <a:srgbClr val="504F53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6903982" y="2492588"/>
            <a:ext cx="52793" cy="240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52"/>
              </a:lnSpc>
            </a:pPr>
            <a:r>
              <a:rPr lang="en-US" sz="1650">
                <a:solidFill>
                  <a:srgbClr val="504F53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57" name="TextBox 50">
            <a:extLst>
              <a:ext uri="{FF2B5EF4-FFF2-40B4-BE49-F238E27FC236}">
                <a16:creationId xmlns:a16="http://schemas.microsoft.com/office/drawing/2014/main" id="{BDB3E916-8D34-F284-9A98-ADB3A0B01627}"/>
              </a:ext>
            </a:extLst>
          </p:cNvPr>
          <p:cNvSpPr txBox="1"/>
          <p:nvPr/>
        </p:nvSpPr>
        <p:spPr>
          <a:xfrm>
            <a:off x="1120247" y="839198"/>
            <a:ext cx="4120925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19"/>
              </a:lnSpc>
            </a:pPr>
            <a:r>
              <a:rPr lang="tr-TR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Vizyon</a:t>
            </a:r>
          </a:p>
          <a:p>
            <a:pPr>
              <a:lnSpc>
                <a:spcPts val="3519"/>
              </a:lnSpc>
            </a:pPr>
            <a:r>
              <a:rPr lang="tr-TR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Misyon</a:t>
            </a:r>
            <a:r>
              <a:rPr lang="en-US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 </a:t>
            </a:r>
            <a:endParaRPr lang="tr-TR" sz="3000" b="1" dirty="0">
              <a:solidFill>
                <a:srgbClr val="001789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  <a:p>
            <a:pPr>
              <a:lnSpc>
                <a:spcPts val="3519"/>
              </a:lnSpc>
            </a:pPr>
            <a:endParaRPr lang="en-US" sz="3000" b="1" dirty="0">
              <a:solidFill>
                <a:srgbClr val="001789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8993" y="2663581"/>
            <a:ext cx="981475" cy="1051775"/>
          </a:xfrm>
          <a:custGeom>
            <a:avLst/>
            <a:gdLst/>
            <a:ahLst/>
            <a:cxnLst/>
            <a:rect l="l" t="t" r="r" b="b"/>
            <a:pathLst>
              <a:path w="1962950" h="2103549">
                <a:moveTo>
                  <a:pt x="0" y="0"/>
                </a:moveTo>
                <a:lnTo>
                  <a:pt x="1962950" y="0"/>
                </a:lnTo>
                <a:lnTo>
                  <a:pt x="1962950" y="2103549"/>
                </a:lnTo>
                <a:lnTo>
                  <a:pt x="0" y="210354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49249" y="-387253"/>
            <a:ext cx="1645168" cy="1207018"/>
            <a:chOff x="0" y="0"/>
            <a:chExt cx="3290341" cy="2414041"/>
          </a:xfrm>
        </p:grpSpPr>
        <p:sp>
          <p:nvSpPr>
            <p:cNvPr id="4" name="Freeform 4"/>
            <p:cNvSpPr/>
            <p:nvPr/>
          </p:nvSpPr>
          <p:spPr>
            <a:xfrm>
              <a:off x="63500" y="774448"/>
              <a:ext cx="1946278" cy="1569850"/>
            </a:xfrm>
            <a:custGeom>
              <a:avLst/>
              <a:gdLst/>
              <a:ahLst/>
              <a:cxnLst/>
              <a:rect l="l" t="t" r="r" b="b"/>
              <a:pathLst>
                <a:path w="1946278" h="1569850">
                  <a:moveTo>
                    <a:pt x="0" y="0"/>
                  </a:moveTo>
                  <a:lnTo>
                    <a:pt x="0" y="1313817"/>
                  </a:lnTo>
                  <a:cubicBezTo>
                    <a:pt x="0" y="1484506"/>
                    <a:pt x="127889" y="1569850"/>
                    <a:pt x="255905" y="1569850"/>
                  </a:cubicBezTo>
                  <a:cubicBezTo>
                    <a:pt x="284735" y="1569850"/>
                    <a:pt x="313691" y="1565532"/>
                    <a:pt x="341123" y="1556769"/>
                  </a:cubicBezTo>
                  <a:cubicBezTo>
                    <a:pt x="382398" y="1545974"/>
                    <a:pt x="423419" y="1522987"/>
                    <a:pt x="461392" y="1484887"/>
                  </a:cubicBezTo>
                  <a:lnTo>
                    <a:pt x="1946278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5" name="Freeform 5"/>
            <p:cNvSpPr/>
            <p:nvPr/>
          </p:nvSpPr>
          <p:spPr>
            <a:xfrm>
              <a:off x="757985" y="774448"/>
              <a:ext cx="1654892" cy="1576200"/>
            </a:xfrm>
            <a:custGeom>
              <a:avLst/>
              <a:gdLst/>
              <a:ahLst/>
              <a:cxnLst/>
              <a:rect l="l" t="t" r="r" b="b"/>
              <a:pathLst>
                <a:path w="1654892" h="1576200">
                  <a:moveTo>
                    <a:pt x="1488267" y="0"/>
                  </a:moveTo>
                  <a:lnTo>
                    <a:pt x="17224" y="1475489"/>
                  </a:lnTo>
                  <a:cubicBezTo>
                    <a:pt x="-5763" y="1498603"/>
                    <a:pt x="-5763" y="1535941"/>
                    <a:pt x="17351" y="1558928"/>
                  </a:cubicBezTo>
                  <a:cubicBezTo>
                    <a:pt x="28908" y="1570485"/>
                    <a:pt x="43894" y="1576200"/>
                    <a:pt x="59007" y="1576200"/>
                  </a:cubicBezTo>
                  <a:cubicBezTo>
                    <a:pt x="74120" y="1576200"/>
                    <a:pt x="89233" y="1570358"/>
                    <a:pt x="100790" y="1558928"/>
                  </a:cubicBezTo>
                  <a:lnTo>
                    <a:pt x="1654892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  <p:sp>
          <p:nvSpPr>
            <p:cNvPr id="6" name="Freeform 6"/>
            <p:cNvSpPr/>
            <p:nvPr/>
          </p:nvSpPr>
          <p:spPr>
            <a:xfrm>
              <a:off x="1150796" y="774448"/>
              <a:ext cx="1654765" cy="1576200"/>
            </a:xfrm>
            <a:custGeom>
              <a:avLst/>
              <a:gdLst/>
              <a:ahLst/>
              <a:cxnLst/>
              <a:rect l="l" t="t" r="r" b="b"/>
              <a:pathLst>
                <a:path w="1654765" h="1576200">
                  <a:moveTo>
                    <a:pt x="1488268" y="0"/>
                  </a:moveTo>
                  <a:lnTo>
                    <a:pt x="17225" y="1475489"/>
                  </a:lnTo>
                  <a:cubicBezTo>
                    <a:pt x="-5762" y="1498603"/>
                    <a:pt x="-5762" y="1535941"/>
                    <a:pt x="17352" y="1558928"/>
                  </a:cubicBezTo>
                  <a:cubicBezTo>
                    <a:pt x="28909" y="1570485"/>
                    <a:pt x="43895" y="1576200"/>
                    <a:pt x="59008" y="1576200"/>
                  </a:cubicBezTo>
                  <a:cubicBezTo>
                    <a:pt x="74121" y="1576200"/>
                    <a:pt x="89234" y="1570358"/>
                    <a:pt x="100791" y="1558928"/>
                  </a:cubicBezTo>
                  <a:lnTo>
                    <a:pt x="1654765" y="0"/>
                  </a:lnTo>
                  <a:close/>
                </a:path>
              </a:pathLst>
            </a:custGeom>
            <a:solidFill>
              <a:srgbClr val="00178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774065" y="3956052"/>
            <a:ext cx="540787" cy="1327647"/>
            <a:chOff x="0" y="0"/>
            <a:chExt cx="1081570" cy="2655291"/>
          </a:xfrm>
        </p:grpSpPr>
        <p:sp>
          <p:nvSpPr>
            <p:cNvPr id="8" name="Freeform 8"/>
            <p:cNvSpPr/>
            <p:nvPr/>
          </p:nvSpPr>
          <p:spPr>
            <a:xfrm>
              <a:off x="88011" y="294386"/>
              <a:ext cx="905510" cy="1498346"/>
            </a:xfrm>
            <a:custGeom>
              <a:avLst/>
              <a:gdLst/>
              <a:ahLst/>
              <a:cxnLst/>
              <a:rect l="l" t="t" r="r" b="b"/>
              <a:pathLst>
                <a:path w="905510" h="1498346">
                  <a:moveTo>
                    <a:pt x="905510" y="1498346"/>
                  </a:moveTo>
                  <a:lnTo>
                    <a:pt x="0" y="1498346"/>
                  </a:lnTo>
                  <a:lnTo>
                    <a:pt x="0" y="0"/>
                  </a:lnTo>
                  <a:lnTo>
                    <a:pt x="90551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  <p:sp>
          <p:nvSpPr>
            <p:cNvPr id="9" name="Freeform 9"/>
            <p:cNvSpPr/>
            <p:nvPr/>
          </p:nvSpPr>
          <p:spPr>
            <a:xfrm>
              <a:off x="63500" y="220726"/>
              <a:ext cx="954532" cy="1596517"/>
            </a:xfrm>
            <a:custGeom>
              <a:avLst/>
              <a:gdLst/>
              <a:ahLst/>
              <a:cxnLst/>
              <a:rect l="l" t="t" r="r" b="b"/>
              <a:pathLst>
                <a:path w="954532" h="1596517">
                  <a:moveTo>
                    <a:pt x="954532" y="1596517"/>
                  </a:moveTo>
                  <a:lnTo>
                    <a:pt x="0" y="1596517"/>
                  </a:lnTo>
                  <a:lnTo>
                    <a:pt x="0" y="49149"/>
                  </a:lnTo>
                  <a:lnTo>
                    <a:pt x="954532" y="49149"/>
                  </a:lnTo>
                  <a:close/>
                  <a:moveTo>
                    <a:pt x="49022" y="0"/>
                  </a:moveTo>
                  <a:lnTo>
                    <a:pt x="905510" y="0"/>
                  </a:lnTo>
                  <a:lnTo>
                    <a:pt x="905510" y="98298"/>
                  </a:lnTo>
                  <a:lnTo>
                    <a:pt x="49149" y="98298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0" name="Freeform 10"/>
            <p:cNvSpPr/>
            <p:nvPr/>
          </p:nvSpPr>
          <p:spPr>
            <a:xfrm>
              <a:off x="225933" y="275971"/>
              <a:ext cx="767588" cy="36830"/>
            </a:xfrm>
            <a:custGeom>
              <a:avLst/>
              <a:gdLst/>
              <a:ahLst/>
              <a:cxnLst/>
              <a:rect l="l" t="t" r="r" b="b"/>
              <a:pathLst>
                <a:path w="767588" h="36830">
                  <a:moveTo>
                    <a:pt x="767588" y="36830"/>
                  </a:moveTo>
                  <a:lnTo>
                    <a:pt x="0" y="36830"/>
                  </a:lnTo>
                  <a:lnTo>
                    <a:pt x="0" y="0"/>
                  </a:lnTo>
                  <a:lnTo>
                    <a:pt x="767588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205359" y="14351"/>
              <a:ext cx="672719" cy="304673"/>
            </a:xfrm>
            <a:custGeom>
              <a:avLst/>
              <a:gdLst/>
              <a:ahLst/>
              <a:cxnLst/>
              <a:rect l="l" t="t" r="r" b="b"/>
              <a:pathLst>
                <a:path w="672719" h="304673">
                  <a:moveTo>
                    <a:pt x="672719" y="304673"/>
                  </a:moveTo>
                  <a:lnTo>
                    <a:pt x="0" y="304673"/>
                  </a:lnTo>
                  <a:lnTo>
                    <a:pt x="0" y="49149"/>
                  </a:lnTo>
                  <a:lnTo>
                    <a:pt x="672719" y="49149"/>
                  </a:lnTo>
                  <a:close/>
                  <a:moveTo>
                    <a:pt x="49149" y="0"/>
                  </a:moveTo>
                  <a:lnTo>
                    <a:pt x="623570" y="0"/>
                  </a:lnTo>
                  <a:lnTo>
                    <a:pt x="623570" y="98298"/>
                  </a:lnTo>
                  <a:lnTo>
                    <a:pt x="49149" y="98298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2" name="Freeform 12"/>
            <p:cNvSpPr/>
            <p:nvPr/>
          </p:nvSpPr>
          <p:spPr>
            <a:xfrm>
              <a:off x="205359" y="1718945"/>
              <a:ext cx="672719" cy="304673"/>
            </a:xfrm>
            <a:custGeom>
              <a:avLst/>
              <a:gdLst/>
              <a:ahLst/>
              <a:cxnLst/>
              <a:rect l="l" t="t" r="r" b="b"/>
              <a:pathLst>
                <a:path w="672719" h="304673">
                  <a:moveTo>
                    <a:pt x="672719" y="304673"/>
                  </a:moveTo>
                  <a:lnTo>
                    <a:pt x="0" y="304673"/>
                  </a:lnTo>
                  <a:lnTo>
                    <a:pt x="0" y="49149"/>
                  </a:lnTo>
                  <a:lnTo>
                    <a:pt x="672719" y="49149"/>
                  </a:lnTo>
                  <a:close/>
                  <a:moveTo>
                    <a:pt x="49149" y="0"/>
                  </a:moveTo>
                  <a:lnTo>
                    <a:pt x="623570" y="0"/>
                  </a:lnTo>
                  <a:lnTo>
                    <a:pt x="623570" y="98298"/>
                  </a:lnTo>
                  <a:lnTo>
                    <a:pt x="49149" y="98298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3" name="Freeform 13"/>
            <p:cNvSpPr/>
            <p:nvPr/>
          </p:nvSpPr>
          <p:spPr>
            <a:xfrm>
              <a:off x="337185" y="1906524"/>
              <a:ext cx="516382" cy="49149"/>
            </a:xfrm>
            <a:custGeom>
              <a:avLst/>
              <a:gdLst/>
              <a:ahLst/>
              <a:cxnLst/>
              <a:rect l="l" t="t" r="r" b="b"/>
              <a:pathLst>
                <a:path w="516382" h="49149">
                  <a:moveTo>
                    <a:pt x="516382" y="49149"/>
                  </a:moveTo>
                  <a:lnTo>
                    <a:pt x="0" y="49149"/>
                  </a:lnTo>
                  <a:lnTo>
                    <a:pt x="0" y="0"/>
                  </a:lnTo>
                  <a:lnTo>
                    <a:pt x="516382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337185" y="1840103"/>
              <a:ext cx="516382" cy="49149"/>
            </a:xfrm>
            <a:custGeom>
              <a:avLst/>
              <a:gdLst/>
              <a:ahLst/>
              <a:cxnLst/>
              <a:rect l="l" t="t" r="r" b="b"/>
              <a:pathLst>
                <a:path w="516382" h="49149">
                  <a:moveTo>
                    <a:pt x="516382" y="49149"/>
                  </a:moveTo>
                  <a:lnTo>
                    <a:pt x="0" y="49149"/>
                  </a:lnTo>
                  <a:lnTo>
                    <a:pt x="0" y="0"/>
                  </a:lnTo>
                  <a:lnTo>
                    <a:pt x="516382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5" name="Freeform 15"/>
            <p:cNvSpPr/>
            <p:nvPr/>
          </p:nvSpPr>
          <p:spPr>
            <a:xfrm>
              <a:off x="332994" y="199898"/>
              <a:ext cx="520573" cy="49149"/>
            </a:xfrm>
            <a:custGeom>
              <a:avLst/>
              <a:gdLst/>
              <a:ahLst/>
              <a:cxnLst/>
              <a:rect l="l" t="t" r="r" b="b"/>
              <a:pathLst>
                <a:path w="520573" h="49149">
                  <a:moveTo>
                    <a:pt x="520573" y="49149"/>
                  </a:moveTo>
                  <a:lnTo>
                    <a:pt x="0" y="49149"/>
                  </a:lnTo>
                  <a:lnTo>
                    <a:pt x="0" y="0"/>
                  </a:lnTo>
                  <a:lnTo>
                    <a:pt x="520573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6" name="Freeform 16"/>
            <p:cNvSpPr/>
            <p:nvPr/>
          </p:nvSpPr>
          <p:spPr>
            <a:xfrm>
              <a:off x="332994" y="133350"/>
              <a:ext cx="520573" cy="49149"/>
            </a:xfrm>
            <a:custGeom>
              <a:avLst/>
              <a:gdLst/>
              <a:ahLst/>
              <a:cxnLst/>
              <a:rect l="l" t="t" r="r" b="b"/>
              <a:pathLst>
                <a:path w="520573" h="49149">
                  <a:moveTo>
                    <a:pt x="520573" y="49149"/>
                  </a:moveTo>
                  <a:lnTo>
                    <a:pt x="0" y="49149"/>
                  </a:lnTo>
                  <a:lnTo>
                    <a:pt x="0" y="0"/>
                  </a:lnTo>
                  <a:lnTo>
                    <a:pt x="520573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341630" y="736000"/>
              <a:ext cx="393573" cy="92167"/>
            </a:xfrm>
            <a:custGeom>
              <a:avLst/>
              <a:gdLst/>
              <a:ahLst/>
              <a:cxnLst/>
              <a:rect l="l" t="t" r="r" b="b"/>
              <a:pathLst>
                <a:path w="393573" h="92167">
                  <a:moveTo>
                    <a:pt x="384810" y="92167"/>
                  </a:moveTo>
                  <a:cubicBezTo>
                    <a:pt x="373380" y="80864"/>
                    <a:pt x="361061" y="70450"/>
                    <a:pt x="348107" y="61306"/>
                  </a:cubicBezTo>
                  <a:lnTo>
                    <a:pt x="355092" y="51273"/>
                  </a:lnTo>
                  <a:cubicBezTo>
                    <a:pt x="368681" y="60798"/>
                    <a:pt x="381635" y="71593"/>
                    <a:pt x="393573" y="83404"/>
                  </a:cubicBezTo>
                  <a:close/>
                  <a:moveTo>
                    <a:pt x="8636" y="83404"/>
                  </a:moveTo>
                  <a:lnTo>
                    <a:pt x="0" y="74641"/>
                  </a:lnTo>
                  <a:cubicBezTo>
                    <a:pt x="10668" y="63973"/>
                    <a:pt x="22352" y="54067"/>
                    <a:pt x="34417" y="45177"/>
                  </a:cubicBezTo>
                  <a:lnTo>
                    <a:pt x="41656" y="55210"/>
                  </a:lnTo>
                  <a:cubicBezTo>
                    <a:pt x="30099" y="63592"/>
                    <a:pt x="18923" y="72990"/>
                    <a:pt x="8636" y="83404"/>
                  </a:cubicBezTo>
                  <a:moveTo>
                    <a:pt x="82677" y="30572"/>
                  </a:moveTo>
                  <a:lnTo>
                    <a:pt x="77343" y="19523"/>
                  </a:lnTo>
                  <a:cubicBezTo>
                    <a:pt x="92583" y="12157"/>
                    <a:pt x="108331" y="6188"/>
                    <a:pt x="124206" y="1870"/>
                  </a:cubicBezTo>
                  <a:lnTo>
                    <a:pt x="127508" y="13681"/>
                  </a:lnTo>
                  <a:cubicBezTo>
                    <a:pt x="112268" y="17999"/>
                    <a:pt x="97155" y="23714"/>
                    <a:pt x="82677" y="30572"/>
                  </a:cubicBezTo>
                  <a:moveTo>
                    <a:pt x="315214" y="28667"/>
                  </a:moveTo>
                  <a:cubicBezTo>
                    <a:pt x="300736" y="21936"/>
                    <a:pt x="285496" y="16475"/>
                    <a:pt x="270002" y="12538"/>
                  </a:cubicBezTo>
                  <a:lnTo>
                    <a:pt x="273177" y="600"/>
                  </a:lnTo>
                  <a:cubicBezTo>
                    <a:pt x="289433" y="4918"/>
                    <a:pt x="305308" y="10506"/>
                    <a:pt x="320421" y="17491"/>
                  </a:cubicBezTo>
                  <a:close/>
                  <a:moveTo>
                    <a:pt x="165989" y="13554"/>
                  </a:moveTo>
                  <a:lnTo>
                    <a:pt x="164846" y="1362"/>
                  </a:lnTo>
                  <a:cubicBezTo>
                    <a:pt x="181483" y="-289"/>
                    <a:pt x="198247" y="-416"/>
                    <a:pt x="215011" y="854"/>
                  </a:cubicBezTo>
                  <a:lnTo>
                    <a:pt x="213995" y="13173"/>
                  </a:lnTo>
                  <a:cubicBezTo>
                    <a:pt x="197993" y="11903"/>
                    <a:pt x="181864" y="12030"/>
                    <a:pt x="165989" y="13554"/>
                  </a:cubicBezTo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8" name="Freeform 18"/>
            <p:cNvSpPr/>
            <p:nvPr/>
          </p:nvSpPr>
          <p:spPr>
            <a:xfrm>
              <a:off x="257302" y="621006"/>
              <a:ext cx="562356" cy="138835"/>
            </a:xfrm>
            <a:custGeom>
              <a:avLst/>
              <a:gdLst/>
              <a:ahLst/>
              <a:cxnLst/>
              <a:rect l="l" t="t" r="r" b="b"/>
              <a:pathLst>
                <a:path w="562356" h="138835">
                  <a:moveTo>
                    <a:pt x="553593" y="138835"/>
                  </a:moveTo>
                  <a:cubicBezTo>
                    <a:pt x="542163" y="127532"/>
                    <a:pt x="530098" y="116737"/>
                    <a:pt x="517398" y="106831"/>
                  </a:cubicBezTo>
                  <a:lnTo>
                    <a:pt x="525018" y="97179"/>
                  </a:lnTo>
                  <a:cubicBezTo>
                    <a:pt x="538099" y="107466"/>
                    <a:pt x="550672" y="118515"/>
                    <a:pt x="562356" y="130326"/>
                  </a:cubicBezTo>
                  <a:close/>
                  <a:moveTo>
                    <a:pt x="8636" y="130326"/>
                  </a:moveTo>
                  <a:lnTo>
                    <a:pt x="0" y="121690"/>
                  </a:lnTo>
                  <a:cubicBezTo>
                    <a:pt x="8382" y="113181"/>
                    <a:pt x="17272" y="105053"/>
                    <a:pt x="26416" y="97433"/>
                  </a:cubicBezTo>
                  <a:lnTo>
                    <a:pt x="34290" y="106831"/>
                  </a:lnTo>
                  <a:cubicBezTo>
                    <a:pt x="25400" y="114324"/>
                    <a:pt x="16764" y="122198"/>
                    <a:pt x="8636" y="130326"/>
                  </a:cubicBezTo>
                  <a:moveTo>
                    <a:pt x="73152" y="78129"/>
                  </a:moveTo>
                  <a:lnTo>
                    <a:pt x="66548" y="67842"/>
                  </a:lnTo>
                  <a:cubicBezTo>
                    <a:pt x="80391" y="58825"/>
                    <a:pt x="94996" y="50570"/>
                    <a:pt x="109982" y="43458"/>
                  </a:cubicBezTo>
                  <a:lnTo>
                    <a:pt x="115316" y="54507"/>
                  </a:lnTo>
                  <a:cubicBezTo>
                    <a:pt x="100838" y="61492"/>
                    <a:pt x="86614" y="69493"/>
                    <a:pt x="73152" y="78129"/>
                  </a:cubicBezTo>
                  <a:moveTo>
                    <a:pt x="486283" y="71017"/>
                  </a:moveTo>
                  <a:cubicBezTo>
                    <a:pt x="472440" y="62635"/>
                    <a:pt x="457962" y="55142"/>
                    <a:pt x="443357" y="48792"/>
                  </a:cubicBezTo>
                  <a:lnTo>
                    <a:pt x="448310" y="37616"/>
                  </a:lnTo>
                  <a:cubicBezTo>
                    <a:pt x="463296" y="44220"/>
                    <a:pt x="478282" y="51840"/>
                    <a:pt x="492633" y="60476"/>
                  </a:cubicBezTo>
                  <a:close/>
                  <a:moveTo>
                    <a:pt x="151257" y="44728"/>
                  </a:moveTo>
                  <a:lnTo>
                    <a:pt x="147320" y="33171"/>
                  </a:lnTo>
                  <a:cubicBezTo>
                    <a:pt x="162941" y="27837"/>
                    <a:pt x="179197" y="23519"/>
                    <a:pt x="195453" y="20217"/>
                  </a:cubicBezTo>
                  <a:lnTo>
                    <a:pt x="197866" y="32155"/>
                  </a:lnTo>
                  <a:cubicBezTo>
                    <a:pt x="182118" y="35330"/>
                    <a:pt x="166370" y="39648"/>
                    <a:pt x="151257" y="44728"/>
                  </a:cubicBezTo>
                  <a:moveTo>
                    <a:pt x="389255" y="40537"/>
                  </a:moveTo>
                  <a:cubicBezTo>
                    <a:pt x="374142" y="35965"/>
                    <a:pt x="358267" y="32282"/>
                    <a:pt x="342138" y="29488"/>
                  </a:cubicBezTo>
                  <a:lnTo>
                    <a:pt x="344297" y="17423"/>
                  </a:lnTo>
                  <a:cubicBezTo>
                    <a:pt x="360934" y="20344"/>
                    <a:pt x="377190" y="24027"/>
                    <a:pt x="392811" y="28726"/>
                  </a:cubicBezTo>
                  <a:close/>
                  <a:moveTo>
                    <a:pt x="249301" y="13486"/>
                  </a:moveTo>
                  <a:lnTo>
                    <a:pt x="248285" y="1167"/>
                  </a:lnTo>
                  <a:cubicBezTo>
                    <a:pt x="265176" y="-103"/>
                    <a:pt x="281686" y="-230"/>
                    <a:pt x="298069" y="278"/>
                  </a:cubicBezTo>
                  <a:lnTo>
                    <a:pt x="297561" y="12597"/>
                  </a:lnTo>
                  <a:cubicBezTo>
                    <a:pt x="281686" y="11962"/>
                    <a:pt x="265684" y="12216"/>
                    <a:pt x="249174" y="13486"/>
                  </a:cubicBezTo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19" name="Freeform 19"/>
            <p:cNvSpPr/>
            <p:nvPr/>
          </p:nvSpPr>
          <p:spPr>
            <a:xfrm>
              <a:off x="174498" y="499491"/>
              <a:ext cx="727583" cy="173482"/>
            </a:xfrm>
            <a:custGeom>
              <a:avLst/>
              <a:gdLst/>
              <a:ahLst/>
              <a:cxnLst/>
              <a:rect l="l" t="t" r="r" b="b"/>
              <a:pathLst>
                <a:path w="727583" h="173482">
                  <a:moveTo>
                    <a:pt x="718947" y="173482"/>
                  </a:moveTo>
                  <a:cubicBezTo>
                    <a:pt x="707390" y="161925"/>
                    <a:pt x="695325" y="150876"/>
                    <a:pt x="683006" y="140843"/>
                  </a:cubicBezTo>
                  <a:lnTo>
                    <a:pt x="690880" y="131318"/>
                  </a:lnTo>
                  <a:cubicBezTo>
                    <a:pt x="703453" y="141732"/>
                    <a:pt x="715772" y="152908"/>
                    <a:pt x="727583" y="164719"/>
                  </a:cubicBezTo>
                  <a:close/>
                  <a:moveTo>
                    <a:pt x="8763" y="164719"/>
                  </a:moveTo>
                  <a:lnTo>
                    <a:pt x="0" y="156083"/>
                  </a:lnTo>
                  <a:cubicBezTo>
                    <a:pt x="5334" y="150622"/>
                    <a:pt x="10795" y="145415"/>
                    <a:pt x="16383" y="140208"/>
                  </a:cubicBezTo>
                  <a:lnTo>
                    <a:pt x="24638" y="149352"/>
                  </a:lnTo>
                  <a:cubicBezTo>
                    <a:pt x="19177" y="154305"/>
                    <a:pt x="13843" y="159385"/>
                    <a:pt x="8636" y="164719"/>
                  </a:cubicBezTo>
                  <a:moveTo>
                    <a:pt x="61849" y="118237"/>
                  </a:moveTo>
                  <a:lnTo>
                    <a:pt x="54483" y="108458"/>
                  </a:lnTo>
                  <a:cubicBezTo>
                    <a:pt x="67818" y="98425"/>
                    <a:pt x="81534" y="89027"/>
                    <a:pt x="95504" y="80391"/>
                  </a:cubicBezTo>
                  <a:lnTo>
                    <a:pt x="101981" y="90805"/>
                  </a:lnTo>
                  <a:cubicBezTo>
                    <a:pt x="88392" y="99187"/>
                    <a:pt x="74930" y="108458"/>
                    <a:pt x="61976" y="118237"/>
                  </a:cubicBezTo>
                  <a:moveTo>
                    <a:pt x="652907" y="102870"/>
                  </a:moveTo>
                  <a:cubicBezTo>
                    <a:pt x="639572" y="93853"/>
                    <a:pt x="625602" y="85217"/>
                    <a:pt x="611505" y="77597"/>
                  </a:cubicBezTo>
                  <a:lnTo>
                    <a:pt x="617347" y="66802"/>
                  </a:lnTo>
                  <a:cubicBezTo>
                    <a:pt x="631825" y="74676"/>
                    <a:pt x="646049" y="83439"/>
                    <a:pt x="659765" y="92710"/>
                  </a:cubicBezTo>
                  <a:close/>
                  <a:moveTo>
                    <a:pt x="135890" y="76200"/>
                  </a:moveTo>
                  <a:lnTo>
                    <a:pt x="130429" y="65151"/>
                  </a:lnTo>
                  <a:cubicBezTo>
                    <a:pt x="145161" y="57912"/>
                    <a:pt x="160528" y="51308"/>
                    <a:pt x="176022" y="45466"/>
                  </a:cubicBezTo>
                  <a:lnTo>
                    <a:pt x="180340" y="57023"/>
                  </a:lnTo>
                  <a:cubicBezTo>
                    <a:pt x="165100" y="62738"/>
                    <a:pt x="150114" y="69215"/>
                    <a:pt x="135763" y="76200"/>
                  </a:cubicBezTo>
                  <a:moveTo>
                    <a:pt x="559054" y="65278"/>
                  </a:moveTo>
                  <a:cubicBezTo>
                    <a:pt x="544195" y="58928"/>
                    <a:pt x="528955" y="53213"/>
                    <a:pt x="513588" y="48387"/>
                  </a:cubicBezTo>
                  <a:lnTo>
                    <a:pt x="517271" y="36703"/>
                  </a:lnTo>
                  <a:cubicBezTo>
                    <a:pt x="533019" y="41656"/>
                    <a:pt x="548640" y="47498"/>
                    <a:pt x="563880" y="53975"/>
                  </a:cubicBezTo>
                  <a:close/>
                  <a:moveTo>
                    <a:pt x="226568" y="42037"/>
                  </a:moveTo>
                  <a:lnTo>
                    <a:pt x="223393" y="30099"/>
                  </a:lnTo>
                  <a:cubicBezTo>
                    <a:pt x="239395" y="25781"/>
                    <a:pt x="255651" y="22225"/>
                    <a:pt x="271907" y="19558"/>
                  </a:cubicBezTo>
                  <a:lnTo>
                    <a:pt x="273939" y="31623"/>
                  </a:lnTo>
                  <a:cubicBezTo>
                    <a:pt x="258064" y="34290"/>
                    <a:pt x="242062" y="37846"/>
                    <a:pt x="226568" y="42037"/>
                  </a:cubicBezTo>
                  <a:moveTo>
                    <a:pt x="466852" y="35814"/>
                  </a:moveTo>
                  <a:cubicBezTo>
                    <a:pt x="451104" y="32385"/>
                    <a:pt x="434975" y="29718"/>
                    <a:pt x="418973" y="27813"/>
                  </a:cubicBezTo>
                  <a:lnTo>
                    <a:pt x="420370" y="15621"/>
                  </a:lnTo>
                  <a:cubicBezTo>
                    <a:pt x="436753" y="17526"/>
                    <a:pt x="453263" y="20320"/>
                    <a:pt x="469392" y="23749"/>
                  </a:cubicBezTo>
                  <a:close/>
                  <a:moveTo>
                    <a:pt x="324612" y="13716"/>
                  </a:moveTo>
                  <a:lnTo>
                    <a:pt x="323723" y="1397"/>
                  </a:lnTo>
                  <a:cubicBezTo>
                    <a:pt x="337693" y="381"/>
                    <a:pt x="351409" y="0"/>
                    <a:pt x="364998" y="0"/>
                  </a:cubicBezTo>
                  <a:cubicBezTo>
                    <a:pt x="367792" y="0"/>
                    <a:pt x="370586" y="0"/>
                    <a:pt x="373380" y="127"/>
                  </a:cubicBezTo>
                  <a:lnTo>
                    <a:pt x="372999" y="12446"/>
                  </a:lnTo>
                  <a:cubicBezTo>
                    <a:pt x="369316" y="12446"/>
                    <a:pt x="365760" y="12319"/>
                    <a:pt x="361950" y="12319"/>
                  </a:cubicBezTo>
                  <a:cubicBezTo>
                    <a:pt x="349631" y="12319"/>
                    <a:pt x="337058" y="12827"/>
                    <a:pt x="324485" y="13716"/>
                  </a:cubicBezTo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0" name="Freeform 20"/>
            <p:cNvSpPr/>
            <p:nvPr/>
          </p:nvSpPr>
          <p:spPr>
            <a:xfrm>
              <a:off x="215011" y="849503"/>
              <a:ext cx="638048" cy="599948"/>
            </a:xfrm>
            <a:custGeom>
              <a:avLst/>
              <a:gdLst/>
              <a:ahLst/>
              <a:cxnLst/>
              <a:rect l="l" t="t" r="r" b="b"/>
              <a:pathLst>
                <a:path w="638048" h="599948">
                  <a:moveTo>
                    <a:pt x="423672" y="599948"/>
                  </a:moveTo>
                  <a:lnTo>
                    <a:pt x="214376" y="599948"/>
                  </a:lnTo>
                  <a:lnTo>
                    <a:pt x="102997" y="431165"/>
                  </a:lnTo>
                  <a:lnTo>
                    <a:pt x="0" y="127635"/>
                  </a:lnTo>
                  <a:lnTo>
                    <a:pt x="638048" y="127635"/>
                  </a:lnTo>
                  <a:lnTo>
                    <a:pt x="532892" y="435483"/>
                  </a:lnTo>
                  <a:close/>
                  <a:moveTo>
                    <a:pt x="343408" y="398653"/>
                  </a:moveTo>
                  <a:lnTo>
                    <a:pt x="403860" y="398653"/>
                  </a:lnTo>
                  <a:lnTo>
                    <a:pt x="500888" y="252603"/>
                  </a:lnTo>
                  <a:lnTo>
                    <a:pt x="586613" y="0"/>
                  </a:lnTo>
                  <a:lnTo>
                    <a:pt x="51308" y="0"/>
                  </a:lnTo>
                  <a:lnTo>
                    <a:pt x="137033" y="252603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1" name="Freeform 21"/>
            <p:cNvSpPr/>
            <p:nvPr/>
          </p:nvSpPr>
          <p:spPr>
            <a:xfrm>
              <a:off x="332994" y="1274826"/>
              <a:ext cx="402082" cy="231648"/>
            </a:xfrm>
            <a:custGeom>
              <a:avLst/>
              <a:gdLst/>
              <a:ahLst/>
              <a:cxnLst/>
              <a:rect l="l" t="t" r="r" b="b"/>
              <a:pathLst>
                <a:path w="402082" h="231648">
                  <a:moveTo>
                    <a:pt x="402082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402082" y="231648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  <p:sp>
          <p:nvSpPr>
            <p:cNvPr id="22" name="Freeform 22"/>
            <p:cNvSpPr/>
            <p:nvPr/>
          </p:nvSpPr>
          <p:spPr>
            <a:xfrm>
              <a:off x="314579" y="1219581"/>
              <a:ext cx="438912" cy="305308"/>
            </a:xfrm>
            <a:custGeom>
              <a:avLst/>
              <a:gdLst/>
              <a:ahLst/>
              <a:cxnLst/>
              <a:rect l="l" t="t" r="r" b="b"/>
              <a:pathLst>
                <a:path w="438912" h="305308">
                  <a:moveTo>
                    <a:pt x="438912" y="305308"/>
                  </a:moveTo>
                  <a:lnTo>
                    <a:pt x="0" y="305308"/>
                  </a:lnTo>
                  <a:lnTo>
                    <a:pt x="0" y="36830"/>
                  </a:lnTo>
                  <a:lnTo>
                    <a:pt x="438912" y="36830"/>
                  </a:lnTo>
                  <a:close/>
                  <a:moveTo>
                    <a:pt x="36957" y="0"/>
                  </a:moveTo>
                  <a:lnTo>
                    <a:pt x="401955" y="0"/>
                  </a:lnTo>
                  <a:lnTo>
                    <a:pt x="401955" y="73660"/>
                  </a:lnTo>
                  <a:lnTo>
                    <a:pt x="36830" y="7366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3" name="Freeform 23"/>
            <p:cNvSpPr/>
            <p:nvPr/>
          </p:nvSpPr>
          <p:spPr>
            <a:xfrm>
              <a:off x="157353" y="908685"/>
              <a:ext cx="739267" cy="479679"/>
            </a:xfrm>
            <a:custGeom>
              <a:avLst/>
              <a:gdLst/>
              <a:ahLst/>
              <a:cxnLst/>
              <a:rect l="l" t="t" r="r" b="b"/>
              <a:pathLst>
                <a:path w="739267" h="479679">
                  <a:moveTo>
                    <a:pt x="713613" y="479679"/>
                  </a:moveTo>
                  <a:lnTo>
                    <a:pt x="0" y="41783"/>
                  </a:lnTo>
                  <a:lnTo>
                    <a:pt x="25654" y="0"/>
                  </a:lnTo>
                  <a:lnTo>
                    <a:pt x="739267" y="437896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4" name="Freeform 24"/>
            <p:cNvSpPr/>
            <p:nvPr/>
          </p:nvSpPr>
          <p:spPr>
            <a:xfrm>
              <a:off x="209931" y="913130"/>
              <a:ext cx="726948" cy="475234"/>
            </a:xfrm>
            <a:custGeom>
              <a:avLst/>
              <a:gdLst/>
              <a:ahLst/>
              <a:cxnLst/>
              <a:rect l="l" t="t" r="r" b="b"/>
              <a:pathLst>
                <a:path w="726948" h="475234">
                  <a:moveTo>
                    <a:pt x="25908" y="475234"/>
                  </a:moveTo>
                  <a:lnTo>
                    <a:pt x="0" y="433451"/>
                  </a:lnTo>
                  <a:lnTo>
                    <a:pt x="701040" y="0"/>
                  </a:lnTo>
                  <a:lnTo>
                    <a:pt x="726948" y="41783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5" name="Freeform 25"/>
            <p:cNvSpPr/>
            <p:nvPr/>
          </p:nvSpPr>
          <p:spPr>
            <a:xfrm>
              <a:off x="847344" y="1416050"/>
              <a:ext cx="49149" cy="170180"/>
            </a:xfrm>
            <a:custGeom>
              <a:avLst/>
              <a:gdLst/>
              <a:ahLst/>
              <a:cxnLst/>
              <a:rect l="l" t="t" r="r" b="b"/>
              <a:pathLst>
                <a:path w="49149" h="170180">
                  <a:moveTo>
                    <a:pt x="49149" y="170180"/>
                  </a:moveTo>
                  <a:lnTo>
                    <a:pt x="0" y="170180"/>
                  </a:lnTo>
                  <a:lnTo>
                    <a:pt x="0" y="0"/>
                  </a:lnTo>
                  <a:lnTo>
                    <a:pt x="49149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  <p:sp>
          <p:nvSpPr>
            <p:cNvPr id="26" name="Freeform 26"/>
            <p:cNvSpPr/>
            <p:nvPr/>
          </p:nvSpPr>
          <p:spPr>
            <a:xfrm>
              <a:off x="517144" y="2144141"/>
              <a:ext cx="49149" cy="306578"/>
            </a:xfrm>
            <a:custGeom>
              <a:avLst/>
              <a:gdLst/>
              <a:ahLst/>
              <a:cxnLst/>
              <a:rect l="l" t="t" r="r" b="b"/>
              <a:pathLst>
                <a:path w="49149" h="306578">
                  <a:moveTo>
                    <a:pt x="49149" y="306578"/>
                  </a:moveTo>
                  <a:lnTo>
                    <a:pt x="0" y="306578"/>
                  </a:lnTo>
                  <a:lnTo>
                    <a:pt x="0" y="0"/>
                  </a:lnTo>
                  <a:lnTo>
                    <a:pt x="49149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7" name="Freeform 27"/>
            <p:cNvSpPr/>
            <p:nvPr/>
          </p:nvSpPr>
          <p:spPr>
            <a:xfrm>
              <a:off x="432054" y="2110486"/>
              <a:ext cx="218948" cy="144145"/>
            </a:xfrm>
            <a:custGeom>
              <a:avLst/>
              <a:gdLst/>
              <a:ahLst/>
              <a:cxnLst/>
              <a:rect l="l" t="t" r="r" b="b"/>
              <a:pathLst>
                <a:path w="218948" h="144145">
                  <a:moveTo>
                    <a:pt x="184404" y="144145"/>
                  </a:moveTo>
                  <a:lnTo>
                    <a:pt x="109601" y="69342"/>
                  </a:lnTo>
                  <a:lnTo>
                    <a:pt x="34798" y="144145"/>
                  </a:lnTo>
                  <a:lnTo>
                    <a:pt x="0" y="109474"/>
                  </a:lnTo>
                  <a:lnTo>
                    <a:pt x="109474" y="0"/>
                  </a:lnTo>
                  <a:lnTo>
                    <a:pt x="218948" y="109474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8" name="Freeform 28"/>
            <p:cNvSpPr/>
            <p:nvPr/>
          </p:nvSpPr>
          <p:spPr>
            <a:xfrm>
              <a:off x="308483" y="2285238"/>
              <a:ext cx="49149" cy="306578"/>
            </a:xfrm>
            <a:custGeom>
              <a:avLst/>
              <a:gdLst/>
              <a:ahLst/>
              <a:cxnLst/>
              <a:rect l="l" t="t" r="r" b="b"/>
              <a:pathLst>
                <a:path w="49149" h="306578">
                  <a:moveTo>
                    <a:pt x="49022" y="306578"/>
                  </a:moveTo>
                  <a:lnTo>
                    <a:pt x="0" y="306578"/>
                  </a:lnTo>
                  <a:lnTo>
                    <a:pt x="0" y="0"/>
                  </a:lnTo>
                  <a:lnTo>
                    <a:pt x="49149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29" name="Freeform 29"/>
            <p:cNvSpPr/>
            <p:nvPr/>
          </p:nvSpPr>
          <p:spPr>
            <a:xfrm>
              <a:off x="223520" y="2251456"/>
              <a:ext cx="218948" cy="144145"/>
            </a:xfrm>
            <a:custGeom>
              <a:avLst/>
              <a:gdLst/>
              <a:ahLst/>
              <a:cxnLst/>
              <a:rect l="l" t="t" r="r" b="b"/>
              <a:pathLst>
                <a:path w="218948" h="144145">
                  <a:moveTo>
                    <a:pt x="184277" y="144145"/>
                  </a:moveTo>
                  <a:lnTo>
                    <a:pt x="109474" y="69342"/>
                  </a:lnTo>
                  <a:lnTo>
                    <a:pt x="34798" y="144145"/>
                  </a:lnTo>
                  <a:lnTo>
                    <a:pt x="0" y="109474"/>
                  </a:lnTo>
                  <a:lnTo>
                    <a:pt x="109474" y="0"/>
                  </a:lnTo>
                  <a:lnTo>
                    <a:pt x="218948" y="109474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30" name="Freeform 30"/>
            <p:cNvSpPr/>
            <p:nvPr/>
          </p:nvSpPr>
          <p:spPr>
            <a:xfrm>
              <a:off x="706247" y="2285238"/>
              <a:ext cx="49149" cy="306578"/>
            </a:xfrm>
            <a:custGeom>
              <a:avLst/>
              <a:gdLst/>
              <a:ahLst/>
              <a:cxnLst/>
              <a:rect l="l" t="t" r="r" b="b"/>
              <a:pathLst>
                <a:path w="49149" h="306578">
                  <a:moveTo>
                    <a:pt x="49149" y="306578"/>
                  </a:moveTo>
                  <a:lnTo>
                    <a:pt x="0" y="306578"/>
                  </a:lnTo>
                  <a:lnTo>
                    <a:pt x="0" y="0"/>
                  </a:lnTo>
                  <a:lnTo>
                    <a:pt x="49149" y="0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  <p:sp>
          <p:nvSpPr>
            <p:cNvPr id="31" name="Freeform 31"/>
            <p:cNvSpPr/>
            <p:nvPr/>
          </p:nvSpPr>
          <p:spPr>
            <a:xfrm>
              <a:off x="621157" y="2251456"/>
              <a:ext cx="218948" cy="144145"/>
            </a:xfrm>
            <a:custGeom>
              <a:avLst/>
              <a:gdLst/>
              <a:ahLst/>
              <a:cxnLst/>
              <a:rect l="l" t="t" r="r" b="b"/>
              <a:pathLst>
                <a:path w="218948" h="144145">
                  <a:moveTo>
                    <a:pt x="184404" y="144145"/>
                  </a:moveTo>
                  <a:lnTo>
                    <a:pt x="109601" y="69342"/>
                  </a:lnTo>
                  <a:lnTo>
                    <a:pt x="34798" y="144145"/>
                  </a:lnTo>
                  <a:lnTo>
                    <a:pt x="0" y="109474"/>
                  </a:lnTo>
                  <a:lnTo>
                    <a:pt x="109474" y="0"/>
                  </a:lnTo>
                  <a:lnTo>
                    <a:pt x="218948" y="109474"/>
                  </a:lnTo>
                  <a:close/>
                </a:path>
              </a:pathLst>
            </a:custGeom>
            <a:solidFill>
              <a:srgbClr val="9D9CB5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32" name="Freeform 32"/>
          <p:cNvSpPr/>
          <p:nvPr/>
        </p:nvSpPr>
        <p:spPr>
          <a:xfrm>
            <a:off x="342900" y="603252"/>
            <a:ext cx="11506200" cy="5911849"/>
          </a:xfrm>
          <a:custGeom>
            <a:avLst/>
            <a:gdLst/>
            <a:ahLst/>
            <a:cxnLst/>
            <a:rect l="l" t="t" r="r" b="b"/>
            <a:pathLst>
              <a:path w="23012400" h="11823697">
                <a:moveTo>
                  <a:pt x="0" y="0"/>
                </a:moveTo>
                <a:lnTo>
                  <a:pt x="23012400" y="0"/>
                </a:lnTo>
                <a:lnTo>
                  <a:pt x="23012400" y="11823697"/>
                </a:lnTo>
                <a:lnTo>
                  <a:pt x="0" y="118236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 dirty="0"/>
          </a:p>
        </p:txBody>
      </p:sp>
      <p:sp>
        <p:nvSpPr>
          <p:cNvPr id="33" name="TextBox 33"/>
          <p:cNvSpPr txBox="1"/>
          <p:nvPr/>
        </p:nvSpPr>
        <p:spPr>
          <a:xfrm>
            <a:off x="11061702" y="6481458"/>
            <a:ext cx="564742" cy="157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900">
                <a:solidFill>
                  <a:srgbClr val="001789"/>
                </a:solidFill>
                <a:latin typeface="Poppins Light"/>
                <a:ea typeface="Poppins Light"/>
                <a:cs typeface="Poppins Light"/>
                <a:sym typeface="Poppins Light"/>
              </a:rPr>
              <a:t>afs.com.tr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81000" y="6317223"/>
            <a:ext cx="1676638" cy="230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>
                <a:solidFill>
                  <a:srgbClr val="001789"/>
                </a:solidFill>
                <a:latin typeface="Poppins Bold"/>
                <a:ea typeface="Poppins Bold"/>
                <a:cs typeface="Poppins Bold"/>
                <a:sym typeface="Poppins Bold"/>
              </a:rPr>
              <a:t>we deliver fresh air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71600" y="416762"/>
            <a:ext cx="3834513" cy="491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tr-TR" sz="3000" b="1" dirty="0">
                <a:solidFill>
                  <a:srgbClr val="001789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Ürün Çeşitleri</a:t>
            </a:r>
            <a:endParaRPr lang="en-US" sz="3000" b="1" dirty="0">
              <a:solidFill>
                <a:srgbClr val="001789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553232" y="1190716"/>
            <a:ext cx="776559" cy="48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Flexible Air Duct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774265" y="2652584"/>
            <a:ext cx="1511013" cy="48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Poppins"/>
              </a:rPr>
              <a:t>Industrial</a:t>
            </a: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 Hose &amp; Air Duct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673577" y="4028685"/>
            <a:ext cx="863332" cy="48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Acoustic Air </a:t>
            </a: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cs typeface="Helvetica" panose="020B0604020202020204" pitchFamily="34" charset="0"/>
                <a:sym typeface="Poppins"/>
              </a:rPr>
              <a:t>Duct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068927" y="5292590"/>
            <a:ext cx="1122455" cy="238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Ventilation</a:t>
            </a:r>
            <a:r>
              <a:rPr lang="en-US" sz="1547" dirty="0">
                <a:solidFill>
                  <a:srgbClr val="68676C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959489" y="5528358"/>
            <a:ext cx="1184577" cy="227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 err="1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Equipments</a:t>
            </a:r>
            <a:endParaRPr lang="en-US" sz="1547" dirty="0">
              <a:solidFill>
                <a:srgbClr val="68676C"/>
              </a:solidFill>
              <a:latin typeface="Helvetica" panose="020B0604020202020204" pitchFamily="34" charset="0"/>
              <a:ea typeface="Poppins"/>
              <a:cs typeface="Helvetica" panose="020B0604020202020204" pitchFamily="34" charset="0"/>
              <a:sym typeface="Poppi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461717" y="5229092"/>
            <a:ext cx="947904" cy="48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Montage Elements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154129" y="4063613"/>
            <a:ext cx="469140" cy="256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Fans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402961" y="2632577"/>
            <a:ext cx="1153316" cy="256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6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Air Curtains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963893" y="1436494"/>
            <a:ext cx="1457244" cy="481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56"/>
              </a:lnSpc>
            </a:pPr>
            <a:r>
              <a:rPr lang="en-US" sz="1547" dirty="0">
                <a:solidFill>
                  <a:srgbClr val="68676C"/>
                </a:solidFill>
                <a:latin typeface="Helvetica" panose="020B0604020202020204" pitchFamily="34" charset="0"/>
                <a:ea typeface="Poppins"/>
                <a:cs typeface="Helvetica" panose="020B0604020202020204" pitchFamily="34" charset="0"/>
                <a:sym typeface="Poppins"/>
              </a:rPr>
              <a:t>Heat &amp; Energy Recovery Units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892442" y="3007014"/>
            <a:ext cx="1511013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978"/>
              </a:lnSpc>
            </a:pPr>
            <a:r>
              <a:rPr lang="tr-TR" sz="2127" b="1" dirty="0">
                <a:solidFill>
                  <a:srgbClr val="68676C"/>
                </a:solidFill>
                <a:latin typeface="Helvetica" panose="020B0604020202020204" pitchFamily="34" charset="0"/>
                <a:ea typeface="Poppins Bold"/>
                <a:cs typeface="Helvetica" panose="020B0604020202020204" pitchFamily="34" charset="0"/>
                <a:sym typeface="Poppins Bold"/>
              </a:rPr>
              <a:t>Ürün Gamı</a:t>
            </a:r>
            <a:endParaRPr lang="en-US" sz="2127" b="1" dirty="0">
              <a:solidFill>
                <a:srgbClr val="68676C"/>
              </a:solidFill>
              <a:latin typeface="Helvetica" panose="020B0604020202020204" pitchFamily="34" charset="0"/>
              <a:ea typeface="Poppins Bold"/>
              <a:cs typeface="Helvetica" panose="020B0604020202020204" pitchFamily="34" charset="0"/>
              <a:sym typeface="Poppins 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0EAE85E-A4E3-BFD4-6D68-E4E0028F13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7864" y="1245578"/>
            <a:ext cx="4212336" cy="2659671"/>
          </a:xfrm>
        </p:spPr>
        <p:txBody>
          <a:bodyPr/>
          <a:lstStyle/>
          <a:p>
            <a:r>
              <a:rPr lang="tr-TR" sz="4000" noProof="0" dirty="0"/>
              <a:t>Birlikten</a:t>
            </a:r>
          </a:p>
          <a:p>
            <a:r>
              <a:rPr lang="tr-TR" sz="4000" dirty="0"/>
              <a:t>Doğan</a:t>
            </a:r>
          </a:p>
          <a:p>
            <a:r>
              <a:rPr lang="tr-TR" sz="4000" noProof="0" dirty="0"/>
              <a:t>Güç</a:t>
            </a:r>
          </a:p>
        </p:txBody>
      </p:sp>
      <p:pic>
        <p:nvPicPr>
          <p:cNvPr id="114" name="Imagen 113">
            <a:extLst>
              <a:ext uri="{FF2B5EF4-FFF2-40B4-BE49-F238E27FC236}">
                <a16:creationId xmlns:a16="http://schemas.microsoft.com/office/drawing/2014/main" id="{8BE56A6D-C390-7994-97B9-509F9B414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11" y="-154335"/>
            <a:ext cx="2760133" cy="276013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B67D76AA-7AB7-610D-8B7F-96D6AA978E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E37E25B-BB04-36F1-1E12-3797F69B9E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0C02AEAD-0C2F-22C9-61B4-D393F2B852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154" y="525490"/>
            <a:ext cx="4645616" cy="5807020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BDF04ED7-4429-D6E5-EA7C-32A5FC067481}"/>
              </a:ext>
            </a:extLst>
          </p:cNvPr>
          <p:cNvSpPr/>
          <p:nvPr/>
        </p:nvSpPr>
        <p:spPr>
          <a:xfrm>
            <a:off x="1088136" y="301752"/>
            <a:ext cx="1362456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 descr="siyah, karanlık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B1BBEF1-3EA0-3B90-1358-39B6F75D34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315" y="3429000"/>
            <a:ext cx="4127350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Yer Tutucusu 7">
            <a:extLst>
              <a:ext uri="{FF2B5EF4-FFF2-40B4-BE49-F238E27FC236}">
                <a16:creationId xmlns:a16="http://schemas.microsoft.com/office/drawing/2014/main" id="{A70A45CD-D98E-C3C5-7758-17DC7AB312C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57C97274-EEB1-4738-51E0-9242417AED90}"/>
              </a:ext>
            </a:extLst>
          </p:cNvPr>
          <p:cNvSpPr/>
          <p:nvPr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lumMod val="85000"/>
              <a:lumOff val="1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44EEC3F2-CF4E-7C72-986F-EE6A956EDC69}"/>
              </a:ext>
            </a:extLst>
          </p:cNvPr>
          <p:cNvCxnSpPr>
            <a:cxnSpLocks/>
          </p:cNvCxnSpPr>
          <p:nvPr/>
        </p:nvCxnSpPr>
        <p:spPr>
          <a:xfrm>
            <a:off x="1007165" y="1"/>
            <a:ext cx="0" cy="1104348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8CDBDCF-C0CD-7CBC-BBD0-6BA856A1E85C}"/>
              </a:ext>
            </a:extLst>
          </p:cNvPr>
          <p:cNvCxnSpPr>
            <a:cxnSpLocks/>
          </p:cNvCxnSpPr>
          <p:nvPr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rgbClr val="E31E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E8902C4-4A89-1413-022E-1D984FCF36AA}"/>
              </a:ext>
            </a:extLst>
          </p:cNvPr>
          <p:cNvSpPr txBox="1">
            <a:spLocks/>
          </p:cNvSpPr>
          <p:nvPr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67" b="1" dirty="0">
                <a:solidFill>
                  <a:schemeClr val="bg1"/>
                </a:solidFill>
              </a:rPr>
              <a:t>solerpalau</a:t>
            </a:r>
            <a:r>
              <a:rPr lang="tr-TR" sz="1067" dirty="0">
                <a:solidFill>
                  <a:schemeClr val="bg1"/>
                </a:solidFill>
              </a:rPr>
              <a:t>.com.tr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EAFEA97-3E31-D752-2E31-8A48B4F7F113}"/>
              </a:ext>
            </a:extLst>
          </p:cNvPr>
          <p:cNvSpPr txBox="1"/>
          <p:nvPr/>
        </p:nvSpPr>
        <p:spPr>
          <a:xfrm>
            <a:off x="1809008" y="3212229"/>
            <a:ext cx="8573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chemeClr val="bg1"/>
                </a:solidFill>
                <a:latin typeface="Helvetica" pitchFamily="2" charset="0"/>
              </a:rPr>
              <a:t>Her 6 saniyede bir ürünümüz dünyanın bir yerinde havalandırma ihtiyacını gideriyor.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726B055-48C4-986D-8F7E-BBBBECF88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431867" y="0"/>
            <a:ext cx="2760133" cy="2760133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DF2C3C-A3E9-D8F3-574E-3B44FB878C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003" y="1245579"/>
            <a:ext cx="5837081" cy="636072"/>
          </a:xfrm>
        </p:spPr>
        <p:txBody>
          <a:bodyPr>
            <a:normAutofit/>
          </a:bodyPr>
          <a:lstStyle/>
          <a:p>
            <a:r>
              <a:rPr lang="tr-TR" sz="3333" b="1" dirty="0">
                <a:solidFill>
                  <a:schemeClr val="bg1"/>
                </a:solidFill>
              </a:rPr>
              <a:t>Küresel Faaliyet Alanlarımız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CEF477-529A-8470-C929-DE66F08691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492" y="338033"/>
            <a:ext cx="1263131" cy="305055"/>
          </a:xfrm>
          <a:prstGeom prst="rect">
            <a:avLst/>
          </a:prstGeom>
        </p:spPr>
      </p:pic>
      <p:sp>
        <p:nvSpPr>
          <p:cNvPr id="18" name="Marcador de texto 13">
            <a:extLst>
              <a:ext uri="{FF2B5EF4-FFF2-40B4-BE49-F238E27FC236}">
                <a16:creationId xmlns:a16="http://schemas.microsoft.com/office/drawing/2014/main" id="{CF9939EC-4DBC-35A8-C075-DBC965626290}"/>
              </a:ext>
            </a:extLst>
          </p:cNvPr>
          <p:cNvSpPr txBox="1">
            <a:spLocks/>
          </p:cNvSpPr>
          <p:nvPr/>
        </p:nvSpPr>
        <p:spPr>
          <a:xfrm>
            <a:off x="1016003" y="946901"/>
            <a:ext cx="3022600" cy="93475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700" kern="1200">
                <a:solidFill>
                  <a:srgbClr val="E31E24"/>
                </a:solidFill>
                <a:latin typeface="Helvetica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933" dirty="0"/>
          </a:p>
        </p:txBody>
      </p:sp>
    </p:spTree>
    <p:extLst>
      <p:ext uri="{BB962C8B-B14F-4D97-AF65-F5344CB8AC3E}">
        <p14:creationId xmlns:p14="http://schemas.microsoft.com/office/powerpoint/2010/main" val="26891383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1626F4-1E0B-C23D-CEC4-6B4D10B7C5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4452109" cy="636072"/>
          </a:xfrm>
        </p:spPr>
        <p:txBody>
          <a:bodyPr/>
          <a:lstStyle/>
          <a:p>
            <a:r>
              <a:rPr lang="tr-TR" dirty="0"/>
              <a:t>Uluslararası Garanti</a:t>
            </a:r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08FD8139-42E2-9C7D-FE50-3330A07C8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375173" y="4577371"/>
            <a:ext cx="2070100" cy="2070100"/>
          </a:xfrm>
          <a:prstGeom prst="rect">
            <a:avLst/>
          </a:prstGeom>
        </p:spPr>
      </p:pic>
      <p:sp>
        <p:nvSpPr>
          <p:cNvPr id="7" name="CuadroTexto 8">
            <a:extLst>
              <a:ext uri="{FF2B5EF4-FFF2-40B4-BE49-F238E27FC236}">
                <a16:creationId xmlns:a16="http://schemas.microsoft.com/office/drawing/2014/main" id="{F6E6B55F-EBEE-F57D-C3B2-8862AABEBC22}"/>
              </a:ext>
            </a:extLst>
          </p:cNvPr>
          <p:cNvSpPr txBox="1"/>
          <p:nvPr/>
        </p:nvSpPr>
        <p:spPr>
          <a:xfrm>
            <a:off x="1016003" y="2260014"/>
            <a:ext cx="53492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S&amp;P AFS Havalandırma Sistemleri </a:t>
            </a:r>
            <a:r>
              <a:rPr lang="tr-TR" b="1" noProof="0" dirty="0" err="1">
                <a:solidFill>
                  <a:srgbClr val="626262"/>
                </a:solidFill>
                <a:latin typeface="Helvetica" pitchFamily="2" charset="0"/>
              </a:rPr>
              <a:t>A.Ş.’den</a:t>
            </a:r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temin edilen her </a:t>
            </a:r>
            <a:r>
              <a:rPr lang="tr-TR" b="1" noProof="0" dirty="0" err="1">
                <a:solidFill>
                  <a:srgbClr val="626262"/>
                </a:solidFill>
                <a:latin typeface="Helvetica" pitchFamily="2" charset="0"/>
              </a:rPr>
              <a:t>Soler&amp;Palau</a:t>
            </a:r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marka ürün, </a:t>
            </a:r>
            <a:r>
              <a:rPr lang="tr-TR" dirty="0">
                <a:solidFill>
                  <a:srgbClr val="626262"/>
                </a:solidFill>
                <a:latin typeface="Helvetica" pitchFamily="2" charset="0"/>
              </a:rPr>
              <a:t>şirketimizin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kalite anlayışı doğrultusunda, dünya genelinde geçerli garanti kapsamı ile sunulmaktadır.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8C472EFD-DFFF-3821-09AD-E39B241D771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8" b="97396" l="0" r="100000">
                        <a14:foregroundMark x1="28129" y1="8073" x2="19207" y2="13411"/>
                        <a14:foregroundMark x1="37423" y1="4688" x2="42503" y2="7161"/>
                        <a14:foregroundMark x1="46221" y1="16276" x2="47212" y2="22005"/>
                        <a14:foregroundMark x1="54647" y1="86849" x2="45973" y2="92057"/>
                        <a14:foregroundMark x1="45973" y1="92057" x2="45973" y2="92057"/>
                        <a14:foregroundMark x1="53532" y1="96875" x2="59603" y2="97396"/>
                        <a14:foregroundMark x1="47708" y1="72786" x2="47708" y2="79688"/>
                        <a14:foregroundMark x1="47212" y1="23568" x2="47708" y2="27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65240" y="946901"/>
            <a:ext cx="5057645" cy="481374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011C2CD-6DF4-B7E8-7F93-55803EAB775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8F8194C-24CA-7A1C-1F3C-731EE71453A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27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tin Yer Tutucusu 12">
            <a:extLst>
              <a:ext uri="{FF2B5EF4-FFF2-40B4-BE49-F238E27FC236}">
                <a16:creationId xmlns:a16="http://schemas.microsoft.com/office/drawing/2014/main" id="{5FD88D8A-B7C8-6D3E-1A47-C2E879CBF7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7127872" cy="636072"/>
          </a:xfrm>
        </p:spPr>
        <p:txBody>
          <a:bodyPr/>
          <a:lstStyle/>
          <a:p>
            <a:r>
              <a:rPr lang="tr-TR" dirty="0">
                <a:solidFill>
                  <a:srgbClr val="EC1C24"/>
                </a:solidFill>
              </a:rPr>
              <a:t>Kalitemiz Eğitimden Gelmektedir.</a:t>
            </a:r>
          </a:p>
          <a:p>
            <a:endParaRPr lang="tr-TR" dirty="0">
              <a:solidFill>
                <a:srgbClr val="EC1C24"/>
              </a:solidFill>
            </a:endParaRPr>
          </a:p>
        </p:txBody>
      </p:sp>
      <p:sp>
        <p:nvSpPr>
          <p:cNvPr id="12" name="Metin Yer Tutucusu 4">
            <a:extLst>
              <a:ext uri="{FF2B5EF4-FFF2-40B4-BE49-F238E27FC236}">
                <a16:creationId xmlns:a16="http://schemas.microsoft.com/office/drawing/2014/main" id="{4E2B0E70-81FA-1B7C-3679-4C2081E6C9F9}"/>
              </a:ext>
            </a:extLst>
          </p:cNvPr>
          <p:cNvSpPr txBox="1">
            <a:spLocks/>
          </p:cNvSpPr>
          <p:nvPr/>
        </p:nvSpPr>
        <p:spPr>
          <a:xfrm>
            <a:off x="5737676" y="3455888"/>
            <a:ext cx="5975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200" b="1">
                <a:solidFill>
                  <a:srgbClr val="626262"/>
                </a:solidFill>
                <a:latin typeface="Helvetica" pitchFamily="2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 err="1"/>
              <a:t>Soler&amp;Palau</a:t>
            </a:r>
            <a:r>
              <a:rPr lang="tr-TR" sz="1800" dirty="0"/>
              <a:t> Akademi </a:t>
            </a:r>
            <a:r>
              <a:rPr lang="tr-TR" sz="1800" b="0" dirty="0"/>
              <a:t>bünyesinde, 11 yıllık kesintisiz deneyimle; 18 farklı eğitim başlığı, 8 farklı firmanın katkılarıyla havalandırmanın temelleri ele alınmaktadır.</a:t>
            </a:r>
          </a:p>
        </p:txBody>
      </p:sp>
      <p:pic>
        <p:nvPicPr>
          <p:cNvPr id="18" name="Resim 17">
            <a:extLst>
              <a:ext uri="{FF2B5EF4-FFF2-40B4-BE49-F238E27FC236}">
                <a16:creationId xmlns:a16="http://schemas.microsoft.com/office/drawing/2014/main" id="{4D284CE3-395E-FF4B-51BF-25DC05C54C3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0131" y1="38021" x2="19041" y2="44010"/>
                        <a14:foregroundMark x1="29070" y1="53255" x2="28416" y2="56510"/>
                        <a14:foregroundMark x1="32776" y1="48698" x2="32776" y2="55729"/>
                        <a14:foregroundMark x1="38299" y1="33073" x2="41860" y2="38932"/>
                        <a14:foregroundMark x1="13735" y1="54297" x2="14535" y2="61068"/>
                        <a14:foregroundMark x1="55451" y1="41667" x2="57340" y2="45052"/>
                        <a14:foregroundMark x1="56541" y1="38411" x2="55015" y2="52734"/>
                        <a14:foregroundMark x1="55015" y1="52734" x2="66279" y2="43099"/>
                        <a14:foregroundMark x1="66279" y1="43099" x2="72238" y2="54948"/>
                        <a14:foregroundMark x1="72238" y1="54948" x2="76090" y2="57682"/>
                        <a14:foregroundMark x1="83939" y1="35547" x2="80378" y2="54167"/>
                        <a14:foregroundMark x1="80378" y1="54167" x2="86628" y2="42448"/>
                        <a14:foregroundMark x1="86628" y1="42448" x2="83939" y2="44271"/>
                        <a14:foregroundMark x1="24855" y1="29167" x2="26163" y2="61589"/>
                        <a14:foregroundMark x1="26163" y1="61589" x2="34302" y2="65234"/>
                        <a14:foregroundMark x1="34302" y1="65234" x2="34084" y2="65495"/>
                        <a14:foregroundMark x1="39680" y1="28255" x2="26890" y2="76432"/>
                        <a14:foregroundMark x1="26890" y1="76432" x2="26890" y2="76693"/>
                        <a14:foregroundMark x1="32994" y1="25521" x2="44113" y2="40625"/>
                        <a14:foregroundMark x1="44113" y1="40625" x2="43895" y2="41146"/>
                        <a14:foregroundMark x1="34666" y1="34115" x2="32195" y2="64453"/>
                        <a14:foregroundMark x1="19840" y1="43359" x2="25799" y2="61589"/>
                        <a14:foregroundMark x1="21221" y1="72005" x2="25945" y2="74219"/>
                        <a14:foregroundMark x1="77471" y1="34375" x2="74128" y2="51563"/>
                        <a14:foregroundMark x1="74128" y1="51563" x2="83503" y2="44401"/>
                        <a14:foregroundMark x1="83503" y1="44401" x2="84811" y2="4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6" y="2638425"/>
            <a:ext cx="4583543" cy="2558256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177DFE79-6623-3767-3EDB-C8B8B0A2FE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CDE26269-10E0-8BA3-FCE3-C3D69B1E0C4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911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22C19B1-8DC3-0C48-2562-2A92FAC651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5374965" cy="636072"/>
          </a:xfrm>
        </p:spPr>
        <p:txBody>
          <a:bodyPr/>
          <a:lstStyle/>
          <a:p>
            <a:r>
              <a:rPr lang="tr-TR" dirty="0"/>
              <a:t>Otopark Projelendirme ve CFD Analiz Desteği</a:t>
            </a:r>
          </a:p>
        </p:txBody>
      </p:sp>
      <p:sp>
        <p:nvSpPr>
          <p:cNvPr id="11" name="CuadroTexto 8">
            <a:extLst>
              <a:ext uri="{FF2B5EF4-FFF2-40B4-BE49-F238E27FC236}">
                <a16:creationId xmlns:a16="http://schemas.microsoft.com/office/drawing/2014/main" id="{803FE872-EF7E-413F-5B9E-F002A8F15313}"/>
              </a:ext>
            </a:extLst>
          </p:cNvPr>
          <p:cNvSpPr txBox="1"/>
          <p:nvPr/>
        </p:nvSpPr>
        <p:spPr>
          <a:xfrm>
            <a:off x="1202815" y="5534156"/>
            <a:ext cx="10065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S&amp;P AFS Havalandırma Sistemleri A.Ş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bünyesinde</a:t>
            </a:r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otopark yangın duman tahliye projelerinde </a:t>
            </a:r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BS-7346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, </a:t>
            </a:r>
            <a:r>
              <a:rPr lang="tr-TR" b="1" noProof="0" dirty="0">
                <a:solidFill>
                  <a:srgbClr val="626262"/>
                </a:solidFill>
                <a:latin typeface="Helvetica" pitchFamily="2" charset="0"/>
              </a:rPr>
              <a:t>NFPA-92 </a:t>
            </a:r>
            <a:r>
              <a:rPr lang="tr-TR" noProof="0" dirty="0">
                <a:solidFill>
                  <a:srgbClr val="626262"/>
                </a:solidFill>
                <a:latin typeface="Helvetica" pitchFamily="2" charset="0"/>
              </a:rPr>
              <a:t>standartlarına uygun CFD (Hesaplamalı Akışkanlar Dinamiği) analiz desteği sağlanmaktadır.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5EBDE7F-D78A-CA96-7CBB-9308B7A7FE3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5D12618-99CE-6923-417E-04801B6B43D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  <p:pic>
        <p:nvPicPr>
          <p:cNvPr id="2" name="İmage119">
            <a:hlinkClick r:id="" action="ppaction://media"/>
            <a:extLst>
              <a:ext uri="{FF2B5EF4-FFF2-40B4-BE49-F238E27FC236}">
                <a16:creationId xmlns:a16="http://schemas.microsoft.com/office/drawing/2014/main" id="{58B0F54B-B3CD-A87E-82A6-6ABE599BA2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03415" y="2654554"/>
            <a:ext cx="5374965" cy="2670790"/>
          </a:xfrm>
          <a:prstGeom prst="rect">
            <a:avLst/>
          </a:prstGeom>
        </p:spPr>
      </p:pic>
      <p:pic>
        <p:nvPicPr>
          <p:cNvPr id="6" name="İmage120">
            <a:hlinkClick r:id="" action="ppaction://media"/>
            <a:extLst>
              <a:ext uri="{FF2B5EF4-FFF2-40B4-BE49-F238E27FC236}">
                <a16:creationId xmlns:a16="http://schemas.microsoft.com/office/drawing/2014/main" id="{4FE2FD80-ACBB-451A-69CF-AA05F4D18F8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02815" y="2654554"/>
            <a:ext cx="5374965" cy="267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8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Yer Tutucusu 7">
            <a:extLst>
              <a:ext uri="{FF2B5EF4-FFF2-40B4-BE49-F238E27FC236}">
                <a16:creationId xmlns:a16="http://schemas.microsoft.com/office/drawing/2014/main" id="{E2A19A6A-2AA2-1DE6-2B49-658DFFD7427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Dikdörtgen 8">
            <a:extLst>
              <a:ext uri="{FF2B5EF4-FFF2-40B4-BE49-F238E27FC236}">
                <a16:creationId xmlns:a16="http://schemas.microsoft.com/office/drawing/2014/main" id="{9F766B12-C120-9A55-A597-4E797CAADC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3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3467A6-951A-9F29-9D31-90DE223ED1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Üretim</a:t>
            </a:r>
          </a:p>
        </p:txBody>
      </p:sp>
      <p:sp>
        <p:nvSpPr>
          <p:cNvPr id="4" name="Metin Yer Tutucusu 4">
            <a:extLst>
              <a:ext uri="{FF2B5EF4-FFF2-40B4-BE49-F238E27FC236}">
                <a16:creationId xmlns:a16="http://schemas.microsoft.com/office/drawing/2014/main" id="{58ECC1B1-A7B3-82B2-1EDA-D7760E443098}"/>
              </a:ext>
            </a:extLst>
          </p:cNvPr>
          <p:cNvSpPr txBox="1">
            <a:spLocks/>
          </p:cNvSpPr>
          <p:nvPr/>
        </p:nvSpPr>
        <p:spPr>
          <a:xfrm>
            <a:off x="1016003" y="2327765"/>
            <a:ext cx="5975788" cy="27358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333" b="1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dirty="0"/>
              <a:t>İstanbul’da bulunan, 15.000 m²’lik </a:t>
            </a:r>
            <a:r>
              <a:rPr lang="tr-TR" sz="1800" b="0" dirty="0"/>
              <a:t>entegre </a:t>
            </a:r>
            <a:r>
              <a:rPr lang="tr-TR" sz="1800" dirty="0"/>
              <a:t>üretim ve depolama </a:t>
            </a:r>
            <a:r>
              <a:rPr lang="tr-TR" sz="1800" b="0" dirty="0"/>
              <a:t>alanımız, </a:t>
            </a:r>
            <a:r>
              <a:rPr lang="tr-TR" sz="1800" dirty="0"/>
              <a:t>yüksek üretim gücü </a:t>
            </a:r>
            <a:r>
              <a:rPr lang="tr-TR" sz="1800" b="0" dirty="0"/>
              <a:t>ve </a:t>
            </a:r>
            <a:r>
              <a:rPr lang="tr-TR" sz="1800" dirty="0"/>
              <a:t>başarılı stok yönetimiyle</a:t>
            </a:r>
            <a:r>
              <a:rPr lang="tr-TR" sz="1800" b="0" dirty="0"/>
              <a:t>, büyüyen taleplere eksiksiz yanıt verecek şekilde tasarlanmıştır.</a:t>
            </a:r>
            <a:endParaRPr lang="tr-TR" sz="1800" b="0" baseline="30000" dirty="0">
              <a:solidFill>
                <a:schemeClr val="tx1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93B75FB-292B-759A-3218-6A53FD3880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C4FF224F-D140-4565-2F62-F6EA2CED2B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85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7F7BE3F-C309-F2A3-C723-A0EAA79DA3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Ne Üretiyoruz?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018934E-2B03-FB72-72C1-869D174263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03" y="1982823"/>
            <a:ext cx="2816027" cy="289235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9030F328-0A91-4917-D305-8E45BE7DFB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502B6ED-4E91-D2ED-77FA-73BE1226D5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  <p:sp>
        <p:nvSpPr>
          <p:cNvPr id="6" name="CuadroTexto 8">
            <a:extLst>
              <a:ext uri="{FF2B5EF4-FFF2-40B4-BE49-F238E27FC236}">
                <a16:creationId xmlns:a16="http://schemas.microsoft.com/office/drawing/2014/main" id="{474919BC-125C-84B4-A11F-010CA42E7B80}"/>
              </a:ext>
            </a:extLst>
          </p:cNvPr>
          <p:cNvSpPr txBox="1"/>
          <p:nvPr/>
        </p:nvSpPr>
        <p:spPr>
          <a:xfrm>
            <a:off x="-147600" y="4976348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 err="1">
                <a:solidFill>
                  <a:srgbClr val="626262"/>
                </a:solidFill>
                <a:latin typeface="Helvetica" pitchFamily="2" charset="0"/>
              </a:rPr>
              <a:t>Aksiyel</a:t>
            </a:r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CFD891D-E139-BD09-AA20-C4DDEBF1451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74631" y="2277919"/>
            <a:ext cx="3500284" cy="2302159"/>
          </a:xfrm>
          <a:prstGeom prst="rect">
            <a:avLst/>
          </a:prstGeom>
        </p:spPr>
      </p:pic>
      <p:sp>
        <p:nvSpPr>
          <p:cNvPr id="10" name="CuadroTexto 8">
            <a:extLst>
              <a:ext uri="{FF2B5EF4-FFF2-40B4-BE49-F238E27FC236}">
                <a16:creationId xmlns:a16="http://schemas.microsoft.com/office/drawing/2014/main" id="{5F5A48A9-74C6-73FD-6F4D-CE685E06D17A}"/>
              </a:ext>
            </a:extLst>
          </p:cNvPr>
          <p:cNvSpPr txBox="1"/>
          <p:nvPr/>
        </p:nvSpPr>
        <p:spPr>
          <a:xfrm>
            <a:off x="3934884" y="4976346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Jet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14900C4A-AF5C-B451-2342-D771719D240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43158" y="1896595"/>
            <a:ext cx="3043339" cy="2698427"/>
          </a:xfrm>
          <a:prstGeom prst="rect">
            <a:avLst/>
          </a:prstGeom>
        </p:spPr>
      </p:pic>
      <p:sp>
        <p:nvSpPr>
          <p:cNvPr id="14" name="CuadroTexto 8">
            <a:extLst>
              <a:ext uri="{FF2B5EF4-FFF2-40B4-BE49-F238E27FC236}">
                <a16:creationId xmlns:a16="http://schemas.microsoft.com/office/drawing/2014/main" id="{51D1EEDA-0EDB-DF4C-0885-D132CA38879F}"/>
              </a:ext>
            </a:extLst>
          </p:cNvPr>
          <p:cNvSpPr txBox="1"/>
          <p:nvPr/>
        </p:nvSpPr>
        <p:spPr>
          <a:xfrm>
            <a:off x="7903711" y="4991290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Tünel Duman Tahliye Fanları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3259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BEE48-566C-8BAC-5432-458E2ED9D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AD54F54-CB25-CB86-B245-D70A5C235D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Ne Üretiyoruz?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2F7F9BB-787C-782F-77A2-6A8BE68EB1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D1E87B1-DB4F-8E24-52C1-D9930616BC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  <p:sp>
        <p:nvSpPr>
          <p:cNvPr id="6" name="CuadroTexto 8">
            <a:extLst>
              <a:ext uri="{FF2B5EF4-FFF2-40B4-BE49-F238E27FC236}">
                <a16:creationId xmlns:a16="http://schemas.microsoft.com/office/drawing/2014/main" id="{0978A08A-514B-B234-A539-FC676CCD98FD}"/>
              </a:ext>
            </a:extLst>
          </p:cNvPr>
          <p:cNvSpPr txBox="1"/>
          <p:nvPr/>
        </p:nvSpPr>
        <p:spPr>
          <a:xfrm>
            <a:off x="74101" y="4976348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626262"/>
                </a:solidFill>
                <a:latin typeface="Helvetica" pitchFamily="2" charset="0"/>
              </a:rPr>
              <a:t>Endüstriyel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sp>
        <p:nvSpPr>
          <p:cNvPr id="10" name="CuadroTexto 8">
            <a:extLst>
              <a:ext uri="{FF2B5EF4-FFF2-40B4-BE49-F238E27FC236}">
                <a16:creationId xmlns:a16="http://schemas.microsoft.com/office/drawing/2014/main" id="{0A1AB810-7F7B-155C-3F99-264FC743E15F}"/>
              </a:ext>
            </a:extLst>
          </p:cNvPr>
          <p:cNvSpPr txBox="1"/>
          <p:nvPr/>
        </p:nvSpPr>
        <p:spPr>
          <a:xfrm>
            <a:off x="7722148" y="4942170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Dikdörtgen Kanal Tipi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E9D8FF49-FA21-DE84-C3E3-423974C267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6003" y="1915829"/>
            <a:ext cx="2438428" cy="3026341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CDE9AF2A-FA8E-8074-BF1E-EE182475D9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57114" y="2629330"/>
            <a:ext cx="3252300" cy="1599338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9DBBA89B-DAEF-3693-9DDB-B629B19145E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81832" y="2564039"/>
            <a:ext cx="3028335" cy="1729920"/>
          </a:xfrm>
          <a:prstGeom prst="rect">
            <a:avLst/>
          </a:prstGeom>
        </p:spPr>
      </p:pic>
      <p:sp>
        <p:nvSpPr>
          <p:cNvPr id="13" name="CuadroTexto 8">
            <a:extLst>
              <a:ext uri="{FF2B5EF4-FFF2-40B4-BE49-F238E27FC236}">
                <a16:creationId xmlns:a16="http://schemas.microsoft.com/office/drawing/2014/main" id="{3650B420-B4AA-9AC9-1211-A60FCE5BD4A2}"/>
              </a:ext>
            </a:extLst>
          </p:cNvPr>
          <p:cNvSpPr txBox="1"/>
          <p:nvPr/>
        </p:nvSpPr>
        <p:spPr>
          <a:xfrm>
            <a:off x="3934883" y="4971613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Çatı Fanları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335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795D2B1-9E8C-77FC-4A93-F5655131EB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Referanslarımız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C2974B8-5ECC-A711-5CE0-A70C109F9F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3978340" y="-242615"/>
            <a:ext cx="4235319" cy="827722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B3A7FF0-8A29-0E02-C840-D48B99AAD5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43" y="6307059"/>
            <a:ext cx="855021" cy="30557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8F62712-D77A-8FA7-471D-3B422AD84E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55" y="6307059"/>
            <a:ext cx="1181328" cy="3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534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8ADD209-E221-C722-F486-03DDFE2F03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2872" y="1319440"/>
            <a:ext cx="3642432" cy="826899"/>
          </a:xfrm>
        </p:spPr>
        <p:txBody>
          <a:bodyPr/>
          <a:lstStyle/>
          <a:p>
            <a:r>
              <a:rPr lang="tr-TR" dirty="0"/>
              <a:t>Teşekkür ederiz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815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B7169D07-B42F-4B16-F393-C6E7A9DE5A77}"/>
              </a:ext>
            </a:extLst>
          </p:cNvPr>
          <p:cNvSpPr/>
          <p:nvPr/>
        </p:nvSpPr>
        <p:spPr>
          <a:xfrm rot="5400000">
            <a:off x="4573817" y="-764329"/>
            <a:ext cx="3044368" cy="12192001"/>
          </a:xfrm>
          <a:prstGeom prst="rect">
            <a:avLst/>
          </a:prstGeom>
          <a:solidFill>
            <a:srgbClr val="E31F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091BB3-BB6F-02C3-39DB-9F68996C50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6063223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Küresel Faaliyet Alanlarımız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0C1FF912-722F-CD9A-F796-976F7CB672F4}"/>
              </a:ext>
            </a:extLst>
          </p:cNvPr>
          <p:cNvSpPr txBox="1">
            <a:spLocks/>
          </p:cNvSpPr>
          <p:nvPr/>
        </p:nvSpPr>
        <p:spPr>
          <a:xfrm>
            <a:off x="1007157" y="6428107"/>
            <a:ext cx="2743200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>
                    <a:lumMod val="6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67" b="1" dirty="0">
                <a:solidFill>
                  <a:schemeClr val="bg1"/>
                </a:solidFill>
              </a:rPr>
              <a:t>solerpalau</a:t>
            </a:r>
            <a:r>
              <a:rPr lang="tr-TR" sz="1067" dirty="0">
                <a:solidFill>
                  <a:schemeClr val="bg1"/>
                </a:solidFill>
              </a:rPr>
              <a:t>.com.tr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9D94438B-0342-D375-C999-7CFE952F026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820" y="2590743"/>
            <a:ext cx="3014472" cy="2438400"/>
          </a:xfrm>
          <a:prstGeom prst="rect">
            <a:avLst/>
          </a:prstGeom>
        </p:spPr>
      </p:pic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C87240C0-04CD-3A60-D8E1-FC80E82A4110}"/>
              </a:ext>
            </a:extLst>
          </p:cNvPr>
          <p:cNvCxnSpPr>
            <a:cxnSpLocks/>
          </p:cNvCxnSpPr>
          <p:nvPr/>
        </p:nvCxnSpPr>
        <p:spPr>
          <a:xfrm>
            <a:off x="1007157" y="6664648"/>
            <a:ext cx="8" cy="25716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873F389C-E2DD-BFDC-CB85-8ECBB3815D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3728" y="2589832"/>
            <a:ext cx="3012461" cy="2439313"/>
          </a:xfrm>
          <a:prstGeom prst="rect">
            <a:avLst/>
          </a:prstGeom>
        </p:spPr>
      </p:pic>
      <p:sp>
        <p:nvSpPr>
          <p:cNvPr id="41" name="Rectángulo 40">
            <a:extLst>
              <a:ext uri="{FF2B5EF4-FFF2-40B4-BE49-F238E27FC236}">
                <a16:creationId xmlns:a16="http://schemas.microsoft.com/office/drawing/2014/main" id="{8A3FEE06-9898-08C9-FA50-6B9F0A36BFBF}"/>
              </a:ext>
            </a:extLst>
          </p:cNvPr>
          <p:cNvSpPr/>
          <p:nvPr/>
        </p:nvSpPr>
        <p:spPr>
          <a:xfrm>
            <a:off x="8388213" y="2392446"/>
            <a:ext cx="1897679" cy="365125"/>
          </a:xfrm>
          <a:prstGeom prst="rect">
            <a:avLst/>
          </a:prstGeom>
          <a:solidFill>
            <a:srgbClr val="E3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>
              <a:solidFill>
                <a:srgbClr val="E31F23"/>
              </a:solidFill>
            </a:endParaRPr>
          </a:p>
        </p:txBody>
      </p:sp>
      <p:sp>
        <p:nvSpPr>
          <p:cNvPr id="43" name="4 CuadroTexto">
            <a:extLst>
              <a:ext uri="{FF2B5EF4-FFF2-40B4-BE49-F238E27FC236}">
                <a16:creationId xmlns:a16="http://schemas.microsoft.com/office/drawing/2014/main" id="{B66363CC-9B53-0294-F523-A5A8303ADA7A}"/>
              </a:ext>
            </a:extLst>
          </p:cNvPr>
          <p:cNvSpPr txBox="1"/>
          <p:nvPr/>
        </p:nvSpPr>
        <p:spPr>
          <a:xfrm>
            <a:off x="8388213" y="2394652"/>
            <a:ext cx="1897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A9231B"/>
              </a:buClr>
            </a:pPr>
            <a:r>
              <a:rPr lang="tr-TR" dirty="0">
                <a:solidFill>
                  <a:schemeClr val="bg1"/>
                </a:solidFill>
                <a:latin typeface="Helvetica" pitchFamily="2" charset="0"/>
                <a:cs typeface="Arial" pitchFamily="34" charset="0"/>
              </a:rPr>
              <a:t>Endüstriyel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E84DE0E0-51E6-0982-41C3-B010F0B14A3C}"/>
              </a:ext>
            </a:extLst>
          </p:cNvPr>
          <p:cNvSpPr/>
          <p:nvPr/>
        </p:nvSpPr>
        <p:spPr>
          <a:xfrm>
            <a:off x="5021121" y="2392446"/>
            <a:ext cx="1897679" cy="365125"/>
          </a:xfrm>
          <a:prstGeom prst="rect">
            <a:avLst/>
          </a:prstGeom>
          <a:solidFill>
            <a:srgbClr val="E3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>
              <a:solidFill>
                <a:srgbClr val="E31F23"/>
              </a:solidFill>
            </a:endParaRPr>
          </a:p>
        </p:txBody>
      </p:sp>
      <p:sp>
        <p:nvSpPr>
          <p:cNvPr id="45" name="4 CuadroTexto">
            <a:extLst>
              <a:ext uri="{FF2B5EF4-FFF2-40B4-BE49-F238E27FC236}">
                <a16:creationId xmlns:a16="http://schemas.microsoft.com/office/drawing/2014/main" id="{64100EF9-12E0-0B7A-185F-E7847DE22BC9}"/>
              </a:ext>
            </a:extLst>
          </p:cNvPr>
          <p:cNvSpPr txBox="1"/>
          <p:nvPr/>
        </p:nvSpPr>
        <p:spPr>
          <a:xfrm>
            <a:off x="5017125" y="2394652"/>
            <a:ext cx="1905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A9231B"/>
              </a:buClr>
            </a:pPr>
            <a:r>
              <a:rPr lang="tr-TR" dirty="0">
                <a:solidFill>
                  <a:schemeClr val="bg1"/>
                </a:solidFill>
                <a:latin typeface="Helvetica" pitchFamily="2" charset="0"/>
                <a:cs typeface="Arial" pitchFamily="34" charset="0"/>
              </a:rPr>
              <a:t>Ticari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C9418C6-F4F1-C5FD-65CF-308BD275ECF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285" y="2583874"/>
            <a:ext cx="3011424" cy="24384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F79BEC6-BE86-7646-CBCE-2DA4A0CD96A3}"/>
              </a:ext>
            </a:extLst>
          </p:cNvPr>
          <p:cNvSpPr/>
          <p:nvPr/>
        </p:nvSpPr>
        <p:spPr>
          <a:xfrm>
            <a:off x="1693641" y="2392446"/>
            <a:ext cx="1897679" cy="365125"/>
          </a:xfrm>
          <a:prstGeom prst="rect">
            <a:avLst/>
          </a:prstGeom>
          <a:solidFill>
            <a:srgbClr val="E3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>
              <a:solidFill>
                <a:srgbClr val="E31F23"/>
              </a:solidFill>
            </a:endParaRPr>
          </a:p>
        </p:txBody>
      </p:sp>
      <p:sp>
        <p:nvSpPr>
          <p:cNvPr id="6" name="4 CuadroTexto">
            <a:extLst>
              <a:ext uri="{FF2B5EF4-FFF2-40B4-BE49-F238E27FC236}">
                <a16:creationId xmlns:a16="http://schemas.microsoft.com/office/drawing/2014/main" id="{565F2531-3F6F-1A65-73A8-186B10B22F78}"/>
              </a:ext>
            </a:extLst>
          </p:cNvPr>
          <p:cNvSpPr txBox="1"/>
          <p:nvPr/>
        </p:nvSpPr>
        <p:spPr>
          <a:xfrm>
            <a:off x="1693641" y="2394652"/>
            <a:ext cx="1897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A9231B"/>
              </a:buClr>
            </a:pPr>
            <a:r>
              <a:rPr lang="tr-TR" dirty="0">
                <a:solidFill>
                  <a:schemeClr val="bg1"/>
                </a:solidFill>
                <a:latin typeface="Helvetica" pitchFamily="2" charset="0"/>
                <a:cs typeface="Arial" pitchFamily="34" charset="0"/>
              </a:rPr>
              <a:t>Evsel</a:t>
            </a:r>
            <a:endParaRPr lang="tr-TR" sz="1200" dirty="0">
              <a:solidFill>
                <a:schemeClr val="bg1"/>
              </a:solidFill>
              <a:latin typeface="Helvetica" pitchFamily="2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46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ángulo 41">
            <a:extLst>
              <a:ext uri="{FF2B5EF4-FFF2-40B4-BE49-F238E27FC236}">
                <a16:creationId xmlns:a16="http://schemas.microsoft.com/office/drawing/2014/main" id="{8E01DB0A-A899-7EC6-33A2-E802E9B83E7E}"/>
              </a:ext>
            </a:extLst>
          </p:cNvPr>
          <p:cNvSpPr/>
          <p:nvPr/>
        </p:nvSpPr>
        <p:spPr>
          <a:xfrm>
            <a:off x="6753102" y="1"/>
            <a:ext cx="5464415" cy="687120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6E176C-5385-9898-B1B2-5753262AACA3}"/>
              </a:ext>
            </a:extLst>
          </p:cNvPr>
          <p:cNvSpPr txBox="1"/>
          <p:nvPr/>
        </p:nvSpPr>
        <p:spPr>
          <a:xfrm>
            <a:off x="5213445" y="3571595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Konutlar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899D184-D082-D751-2265-39533E2D4F7B}"/>
              </a:ext>
            </a:extLst>
          </p:cNvPr>
          <p:cNvSpPr txBox="1"/>
          <p:nvPr/>
        </p:nvSpPr>
        <p:spPr>
          <a:xfrm>
            <a:off x="7263917" y="3571595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Oteller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AF91F41-09FD-2500-074F-E014F5F03AB0}"/>
              </a:ext>
            </a:extLst>
          </p:cNvPr>
          <p:cNvSpPr txBox="1"/>
          <p:nvPr/>
        </p:nvSpPr>
        <p:spPr>
          <a:xfrm>
            <a:off x="7263917" y="5606234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Sera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FB42FE9-D260-6A6E-DDB0-0E5C34864655}"/>
              </a:ext>
            </a:extLst>
          </p:cNvPr>
          <p:cNvSpPr txBox="1"/>
          <p:nvPr/>
        </p:nvSpPr>
        <p:spPr>
          <a:xfrm>
            <a:off x="9314389" y="5606233"/>
            <a:ext cx="1864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Endüstriyel binalar, depolar ve atölyeler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2BF753A-BB76-6664-B94F-00ADCA53B61E}"/>
              </a:ext>
            </a:extLst>
          </p:cNvPr>
          <p:cNvSpPr txBox="1"/>
          <p:nvPr/>
        </p:nvSpPr>
        <p:spPr>
          <a:xfrm>
            <a:off x="1136250" y="3571595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Ticari Binalar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36E6976-BAF4-6F99-F261-69B8550358A7}"/>
              </a:ext>
            </a:extLst>
          </p:cNvPr>
          <p:cNvSpPr txBox="1"/>
          <p:nvPr/>
        </p:nvSpPr>
        <p:spPr>
          <a:xfrm>
            <a:off x="3178806" y="3571595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Ofisler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5693DA2-8DC0-F595-9320-6F7280F0F101}"/>
              </a:ext>
            </a:extLst>
          </p:cNvPr>
          <p:cNvSpPr txBox="1"/>
          <p:nvPr/>
        </p:nvSpPr>
        <p:spPr>
          <a:xfrm>
            <a:off x="1136250" y="5606234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Okullar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47E562E-B0A1-A020-6C05-494CF6DDD1E8}"/>
              </a:ext>
            </a:extLst>
          </p:cNvPr>
          <p:cNvSpPr txBox="1"/>
          <p:nvPr/>
        </p:nvSpPr>
        <p:spPr>
          <a:xfrm>
            <a:off x="3178806" y="5606234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Otoparklar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9FB2C83-A206-0407-5E7B-553F18CDB090}"/>
              </a:ext>
            </a:extLst>
          </p:cNvPr>
          <p:cNvSpPr txBox="1"/>
          <p:nvPr/>
        </p:nvSpPr>
        <p:spPr>
          <a:xfrm>
            <a:off x="9314389" y="3571595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  <a:latin typeface="Helvetica" pitchFamily="2" charset="0"/>
              </a:rPr>
              <a:t>Hastaneler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1BBF529-C084-951A-929E-F18A8A5BAA5D}"/>
              </a:ext>
            </a:extLst>
          </p:cNvPr>
          <p:cNvSpPr txBox="1"/>
          <p:nvPr/>
        </p:nvSpPr>
        <p:spPr>
          <a:xfrm>
            <a:off x="5213445" y="5606234"/>
            <a:ext cx="18642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rPr>
              <a:t>Tüneller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5F98C53-71D9-1949-D11A-C61E0765B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5962945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Küresel Faaliyet Alanlarımız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919C7BC4-CE16-8A95-DC82-8A3F1D1E661E}"/>
              </a:ext>
            </a:extLst>
          </p:cNvPr>
          <p:cNvSpPr txBox="1">
            <a:spLocks/>
          </p:cNvSpPr>
          <p:nvPr/>
        </p:nvSpPr>
        <p:spPr>
          <a:xfrm>
            <a:off x="1168403" y="1397979"/>
            <a:ext cx="4044651" cy="636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333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FE0D91A-D9E4-B879-84B5-42E57675E1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61" y="2051615"/>
            <a:ext cx="1865376" cy="1511808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1B2FF466-15C8-8B20-2DEC-12CFA46EE4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226" y="2043348"/>
            <a:ext cx="1865376" cy="1511808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E5C1C3A3-BFED-0744-5157-25F7841C92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7845" y="2059074"/>
            <a:ext cx="1859280" cy="1511808"/>
          </a:xfrm>
          <a:prstGeom prst="rect">
            <a:avLst/>
          </a:prstGeom>
        </p:spPr>
      </p:pic>
      <p:pic>
        <p:nvPicPr>
          <p:cNvPr id="19" name="Resim 18">
            <a:extLst>
              <a:ext uri="{FF2B5EF4-FFF2-40B4-BE49-F238E27FC236}">
                <a16:creationId xmlns:a16="http://schemas.microsoft.com/office/drawing/2014/main" id="{304A27B8-E450-7DAE-56FD-6072AAED2E5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4867" y="2043348"/>
            <a:ext cx="1859280" cy="1511808"/>
          </a:xfrm>
          <a:prstGeom prst="rect">
            <a:avLst/>
          </a:prstGeom>
        </p:spPr>
      </p:pic>
      <p:pic>
        <p:nvPicPr>
          <p:cNvPr id="21" name="Resim 20">
            <a:extLst>
              <a:ext uri="{FF2B5EF4-FFF2-40B4-BE49-F238E27FC236}">
                <a16:creationId xmlns:a16="http://schemas.microsoft.com/office/drawing/2014/main" id="{FB1D6994-0846-AD4C-D625-77DF2AEAD28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262" y="2043348"/>
            <a:ext cx="1865376" cy="1508760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1AF715FC-FF2E-BFD2-A3CE-74E31CE333A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61" y="4094425"/>
            <a:ext cx="1865376" cy="1511808"/>
          </a:xfrm>
          <a:prstGeom prst="rect">
            <a:avLst/>
          </a:prstGeom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82C48532-156B-27A7-E712-6C56409EDD4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801" y="4064041"/>
            <a:ext cx="1865376" cy="1511808"/>
          </a:xfrm>
          <a:prstGeom prst="rect">
            <a:avLst/>
          </a:prstGeom>
        </p:spPr>
      </p:pic>
      <p:pic>
        <p:nvPicPr>
          <p:cNvPr id="33" name="Resim 32">
            <a:extLst>
              <a:ext uri="{FF2B5EF4-FFF2-40B4-BE49-F238E27FC236}">
                <a16:creationId xmlns:a16="http://schemas.microsoft.com/office/drawing/2014/main" id="{59AD63FD-3D0F-4F1A-762D-FDAE65B0F6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2318" y="4064041"/>
            <a:ext cx="1865376" cy="1511808"/>
          </a:xfrm>
          <a:prstGeom prst="rect">
            <a:avLst/>
          </a:prstGeom>
        </p:spPr>
      </p:pic>
      <p:pic>
        <p:nvPicPr>
          <p:cNvPr id="41" name="Resim 40">
            <a:extLst>
              <a:ext uri="{FF2B5EF4-FFF2-40B4-BE49-F238E27FC236}">
                <a16:creationId xmlns:a16="http://schemas.microsoft.com/office/drawing/2014/main" id="{5C7EB2C5-AFDA-B7C6-F74D-C016BE62489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8886" y="4064041"/>
            <a:ext cx="1859280" cy="1511808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011D03F4-74B2-38A9-105E-9B1E4F7A725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3262" y="4094425"/>
            <a:ext cx="1865376" cy="151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2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3079201F-0432-920E-9F2D-EBB73F5C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6BF369-8018-BC46-FA7A-2E7A621108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9489869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Ürünlerimiz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BF4692D-B04B-701B-819C-B85842F31A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393" r="15771"/>
          <a:stretch>
            <a:fillRect/>
          </a:stretch>
        </p:blipFill>
        <p:spPr>
          <a:xfrm rot="5400000">
            <a:off x="10012682" y="4678684"/>
            <a:ext cx="2136454" cy="2222179"/>
          </a:xfrm>
          <a:prstGeom prst="rect">
            <a:avLst/>
          </a:prstGeom>
        </p:spPr>
      </p:pic>
      <p:sp>
        <p:nvSpPr>
          <p:cNvPr id="20" name="4 CuadroTexto">
            <a:extLst>
              <a:ext uri="{FF2B5EF4-FFF2-40B4-BE49-F238E27FC236}">
                <a16:creationId xmlns:a16="http://schemas.microsoft.com/office/drawing/2014/main" id="{CF26C054-0CCB-E91C-3EA8-93B1CF542F4B}"/>
              </a:ext>
            </a:extLst>
          </p:cNvPr>
          <p:cNvSpPr txBox="1"/>
          <p:nvPr/>
        </p:nvSpPr>
        <p:spPr>
          <a:xfrm>
            <a:off x="783267" y="4420213"/>
            <a:ext cx="234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Banyo Fanları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25F08231-B02F-557E-7CAB-88A3D737288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72" y="2246074"/>
            <a:ext cx="2365852" cy="236585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Resim 29">
            <a:extLst>
              <a:ext uri="{FF2B5EF4-FFF2-40B4-BE49-F238E27FC236}">
                <a16:creationId xmlns:a16="http://schemas.microsoft.com/office/drawing/2014/main" id="{605CCEB3-E912-9E69-5A6D-DC2974F556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72951" y="2355598"/>
            <a:ext cx="3375499" cy="20499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2" name="4 CuadroTexto">
            <a:extLst>
              <a:ext uri="{FF2B5EF4-FFF2-40B4-BE49-F238E27FC236}">
                <a16:creationId xmlns:a16="http://schemas.microsoft.com/office/drawing/2014/main" id="{820E0612-AC57-9690-AE38-88CCDE89F364}"/>
              </a:ext>
            </a:extLst>
          </p:cNvPr>
          <p:cNvSpPr txBox="1"/>
          <p:nvPr/>
        </p:nvSpPr>
        <p:spPr>
          <a:xfrm>
            <a:off x="3459089" y="4445159"/>
            <a:ext cx="3053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Sessiz Kanal Tipi Fanlar</a:t>
            </a:r>
          </a:p>
        </p:txBody>
      </p:sp>
      <p:pic>
        <p:nvPicPr>
          <p:cNvPr id="35" name="Resim 34">
            <a:extLst>
              <a:ext uri="{FF2B5EF4-FFF2-40B4-BE49-F238E27FC236}">
                <a16:creationId xmlns:a16="http://schemas.microsoft.com/office/drawing/2014/main" id="{3DF8243A-79A5-4A9A-07CC-E9A26A441A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5311" y="2331359"/>
            <a:ext cx="2205218" cy="19027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" name="4 CuadroTexto">
            <a:extLst>
              <a:ext uri="{FF2B5EF4-FFF2-40B4-BE49-F238E27FC236}">
                <a16:creationId xmlns:a16="http://schemas.microsoft.com/office/drawing/2014/main" id="{D13BEB6C-75E7-04A8-68AF-D31D417E4C8A}"/>
              </a:ext>
            </a:extLst>
          </p:cNvPr>
          <p:cNvSpPr txBox="1"/>
          <p:nvPr/>
        </p:nvSpPr>
        <p:spPr>
          <a:xfrm>
            <a:off x="7534780" y="4420212"/>
            <a:ext cx="3053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Kanal Tipi Fanlar</a:t>
            </a:r>
          </a:p>
        </p:txBody>
      </p:sp>
      <p:pic>
        <p:nvPicPr>
          <p:cNvPr id="47" name="Resim 46">
            <a:extLst>
              <a:ext uri="{FF2B5EF4-FFF2-40B4-BE49-F238E27FC236}">
                <a16:creationId xmlns:a16="http://schemas.microsoft.com/office/drawing/2014/main" id="{B8370F7C-E49B-C926-C80A-894EAA2A6C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56781" y="1932860"/>
            <a:ext cx="2117214" cy="23629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515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C63A9-8AB6-4B5C-7A6B-C23F2667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3B3DFE3-2111-0AAA-1907-6F833D6E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6EBAA3-BDAA-991E-C8ED-B13D8EB09A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9489869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Ürünlerimiz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8E1CB6D-2BAE-6D1D-C287-09E35EDF51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198" b="43672"/>
          <a:stretch>
            <a:fillRect/>
          </a:stretch>
        </p:blipFill>
        <p:spPr>
          <a:xfrm rot="5400000">
            <a:off x="-335757" y="5028726"/>
            <a:ext cx="2100261" cy="1428751"/>
          </a:xfrm>
          <a:prstGeom prst="rect">
            <a:avLst/>
          </a:prstGeom>
        </p:spPr>
      </p:pic>
      <p:sp>
        <p:nvSpPr>
          <p:cNvPr id="20" name="4 CuadroTexto">
            <a:extLst>
              <a:ext uri="{FF2B5EF4-FFF2-40B4-BE49-F238E27FC236}">
                <a16:creationId xmlns:a16="http://schemas.microsoft.com/office/drawing/2014/main" id="{D8C70694-0C23-D3C3-C987-12B6F1C555DE}"/>
              </a:ext>
            </a:extLst>
          </p:cNvPr>
          <p:cNvSpPr txBox="1"/>
          <p:nvPr/>
        </p:nvSpPr>
        <p:spPr>
          <a:xfrm>
            <a:off x="818489" y="4154978"/>
            <a:ext cx="2347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Çatı Fanları</a:t>
            </a:r>
          </a:p>
        </p:txBody>
      </p:sp>
      <p:sp>
        <p:nvSpPr>
          <p:cNvPr id="32" name="4 CuadroTexto">
            <a:extLst>
              <a:ext uri="{FF2B5EF4-FFF2-40B4-BE49-F238E27FC236}">
                <a16:creationId xmlns:a16="http://schemas.microsoft.com/office/drawing/2014/main" id="{92D39CBF-8BD6-05DA-D8BE-7AB75354A302}"/>
              </a:ext>
            </a:extLst>
          </p:cNvPr>
          <p:cNvSpPr txBox="1"/>
          <p:nvPr/>
        </p:nvSpPr>
        <p:spPr>
          <a:xfrm>
            <a:off x="4432524" y="4154977"/>
            <a:ext cx="14479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Exproof</a:t>
            </a:r>
            <a:r>
              <a:rPr lang="tr-TR" dirty="0"/>
              <a:t> Fanlar</a:t>
            </a:r>
          </a:p>
        </p:txBody>
      </p:sp>
      <p:sp>
        <p:nvSpPr>
          <p:cNvPr id="36" name="4 CuadroTexto">
            <a:extLst>
              <a:ext uri="{FF2B5EF4-FFF2-40B4-BE49-F238E27FC236}">
                <a16:creationId xmlns:a16="http://schemas.microsoft.com/office/drawing/2014/main" id="{00376380-3460-3261-AA87-85D6D3813708}"/>
              </a:ext>
            </a:extLst>
          </p:cNvPr>
          <p:cNvSpPr txBox="1"/>
          <p:nvPr/>
        </p:nvSpPr>
        <p:spPr>
          <a:xfrm>
            <a:off x="6397169" y="4158702"/>
            <a:ext cx="3053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Hücreli Fanlar</a:t>
            </a:r>
          </a:p>
        </p:txBody>
      </p:sp>
      <p:pic>
        <p:nvPicPr>
          <p:cNvPr id="38" name="Resim 37">
            <a:extLst>
              <a:ext uri="{FF2B5EF4-FFF2-40B4-BE49-F238E27FC236}">
                <a16:creationId xmlns:a16="http://schemas.microsoft.com/office/drawing/2014/main" id="{44E64F9A-F94D-6018-C6D7-81A6EA8CB0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5"/>
          <a:stretch>
            <a:fillRect/>
          </a:stretch>
        </p:blipFill>
        <p:spPr>
          <a:xfrm>
            <a:off x="9658707" y="1952624"/>
            <a:ext cx="2119909" cy="2088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Resim 39">
            <a:extLst>
              <a:ext uri="{FF2B5EF4-FFF2-40B4-BE49-F238E27FC236}">
                <a16:creationId xmlns:a16="http://schemas.microsoft.com/office/drawing/2014/main" id="{AE1A1E80-D554-15EE-3784-FBF97CAF24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962" y="2533692"/>
            <a:ext cx="3494114" cy="15074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4510C19B-29B0-91CA-9693-8D0277BFD0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07634" y="1881651"/>
            <a:ext cx="2432264" cy="2228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Resim 45">
            <a:extLst>
              <a:ext uri="{FF2B5EF4-FFF2-40B4-BE49-F238E27FC236}">
                <a16:creationId xmlns:a16="http://schemas.microsoft.com/office/drawing/2014/main" id="{0077A562-26F9-7F4C-422D-BE22449AB5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67076" y="2075478"/>
            <a:ext cx="2378811" cy="19337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4 CuadroTexto">
            <a:extLst>
              <a:ext uri="{FF2B5EF4-FFF2-40B4-BE49-F238E27FC236}">
                <a16:creationId xmlns:a16="http://schemas.microsoft.com/office/drawing/2014/main" id="{407A22CE-328B-9FE7-A725-0E7A7F3EB4F2}"/>
              </a:ext>
            </a:extLst>
          </p:cNvPr>
          <p:cNvSpPr txBox="1"/>
          <p:nvPr/>
        </p:nvSpPr>
        <p:spPr>
          <a:xfrm>
            <a:off x="9212933" y="4154979"/>
            <a:ext cx="3053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algn="ctr">
              <a:defRPr sz="1200" b="1">
                <a:solidFill>
                  <a:srgbClr val="626262"/>
                </a:solidFill>
                <a:latin typeface="Helvetica" pitchFamily="2" charset="0"/>
                <a:ea typeface="+mn-ea"/>
                <a:cs typeface="+mn-cs"/>
              </a:defRPr>
            </a:lvl1pPr>
            <a:lvl2pPr>
              <a:defRPr>
                <a:latin typeface="+mn-lt"/>
                <a:ea typeface="+mn-ea"/>
                <a:cs typeface="+mn-cs"/>
              </a:defRPr>
            </a:lvl2pPr>
            <a:lvl3pPr>
              <a:defRPr>
                <a:latin typeface="+mn-lt"/>
                <a:ea typeface="+mn-ea"/>
                <a:cs typeface="+mn-cs"/>
              </a:defRPr>
            </a:lvl3pPr>
            <a:lvl4pPr>
              <a:defRPr>
                <a:latin typeface="+mn-lt"/>
                <a:ea typeface="+mn-ea"/>
                <a:cs typeface="+mn-cs"/>
              </a:defRPr>
            </a:lvl4pPr>
            <a:lvl5pPr>
              <a:defRPr>
                <a:latin typeface="+mn-lt"/>
                <a:ea typeface="+mn-ea"/>
                <a:cs typeface="+mn-cs"/>
              </a:defRPr>
            </a:lvl5pPr>
            <a:lvl6pPr>
              <a:defRPr>
                <a:latin typeface="+mn-lt"/>
                <a:ea typeface="+mn-ea"/>
                <a:cs typeface="+mn-cs"/>
              </a:defRPr>
            </a:lvl6pPr>
            <a:lvl7pPr>
              <a:defRPr>
                <a:latin typeface="+mn-lt"/>
                <a:ea typeface="+mn-ea"/>
                <a:cs typeface="+mn-cs"/>
              </a:defRPr>
            </a:lvl7pPr>
            <a:lvl8pPr>
              <a:defRPr>
                <a:latin typeface="+mn-lt"/>
                <a:ea typeface="+mn-ea"/>
                <a:cs typeface="+mn-cs"/>
              </a:defRPr>
            </a:lvl8pPr>
            <a:lvl9pPr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Duvar Tipi Fanlar</a:t>
            </a:r>
          </a:p>
        </p:txBody>
      </p:sp>
    </p:spTree>
    <p:extLst>
      <p:ext uri="{BB962C8B-B14F-4D97-AF65-F5344CB8AC3E}">
        <p14:creationId xmlns:p14="http://schemas.microsoft.com/office/powerpoint/2010/main" val="413658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81120-8B5F-F198-2E74-90F165667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4363019-2D0A-D010-2BBF-FC797E1FF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ED518-4140-6747-BB6C-B899F006421C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061C0A-05F0-AE22-3E28-76E7B610B7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6003" y="1245579"/>
            <a:ext cx="9489869" cy="636072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Ürünlerimiz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BEC997B-CEFC-DF2F-550C-3FA0D4A4A8B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69106" y="2095716"/>
            <a:ext cx="2816027" cy="2892353"/>
          </a:xfrm>
          <a:prstGeom prst="rect">
            <a:avLst/>
          </a:prstGeom>
        </p:spPr>
      </p:pic>
      <p:sp>
        <p:nvSpPr>
          <p:cNvPr id="6" name="CuadroTexto 8">
            <a:extLst>
              <a:ext uri="{FF2B5EF4-FFF2-40B4-BE49-F238E27FC236}">
                <a16:creationId xmlns:a16="http://schemas.microsoft.com/office/drawing/2014/main" id="{18406AAD-FA37-B68D-ED39-2B451945C910}"/>
              </a:ext>
            </a:extLst>
          </p:cNvPr>
          <p:cNvSpPr txBox="1"/>
          <p:nvPr/>
        </p:nvSpPr>
        <p:spPr>
          <a:xfrm>
            <a:off x="1016003" y="5089241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 err="1">
                <a:solidFill>
                  <a:srgbClr val="626262"/>
                </a:solidFill>
                <a:latin typeface="Helvetica" pitchFamily="2" charset="0"/>
              </a:rPr>
              <a:t>Aksiyel</a:t>
            </a:r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2E2862B-2D2D-6E67-0650-857EA8239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208" y="2390814"/>
            <a:ext cx="3500284" cy="2302159"/>
          </a:xfrm>
          <a:prstGeom prst="rect">
            <a:avLst/>
          </a:prstGeom>
        </p:spPr>
      </p:pic>
      <p:sp>
        <p:nvSpPr>
          <p:cNvPr id="8" name="CuadroTexto 8">
            <a:extLst>
              <a:ext uri="{FF2B5EF4-FFF2-40B4-BE49-F238E27FC236}">
                <a16:creationId xmlns:a16="http://schemas.microsoft.com/office/drawing/2014/main" id="{8B9313F5-8201-8E34-9AFC-07F17EA8E227}"/>
              </a:ext>
            </a:extLst>
          </p:cNvPr>
          <p:cNvSpPr txBox="1"/>
          <p:nvPr/>
        </p:nvSpPr>
        <p:spPr>
          <a:xfrm>
            <a:off x="6906461" y="5089241"/>
            <a:ext cx="4322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noProof="0" dirty="0">
                <a:solidFill>
                  <a:srgbClr val="626262"/>
                </a:solidFill>
                <a:latin typeface="Helvetica" pitchFamily="2" charset="0"/>
              </a:rPr>
              <a:t>Jet Fanlar</a:t>
            </a:r>
            <a:endParaRPr lang="tr-TR" sz="1200" noProof="0" dirty="0">
              <a:solidFill>
                <a:srgbClr val="626262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581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1326</Words>
  <Application>Microsoft Office PowerPoint</Application>
  <PresentationFormat>Geniş ekran</PresentationFormat>
  <Paragraphs>378</Paragraphs>
  <Slides>47</Slides>
  <Notes>8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57" baseType="lpstr">
      <vt:lpstr>Arial</vt:lpstr>
      <vt:lpstr>Arial Black</vt:lpstr>
      <vt:lpstr>Calibri</vt:lpstr>
      <vt:lpstr>Calibri Light</vt:lpstr>
      <vt:lpstr>Helvetica</vt:lpstr>
      <vt:lpstr>Poppins</vt:lpstr>
      <vt:lpstr>Poppins Bold</vt:lpstr>
      <vt:lpstr>Poppins 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İbrahim AYKOL</dc:creator>
  <cp:lastModifiedBy>SPAFS Lisans</cp:lastModifiedBy>
  <cp:revision>36</cp:revision>
  <dcterms:created xsi:type="dcterms:W3CDTF">2026-01-23T11:13:17Z</dcterms:created>
  <dcterms:modified xsi:type="dcterms:W3CDTF">2026-08-18T10:28:17Z</dcterms:modified>
</cp:coreProperties>
</file>